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7"/>
  </p:notesMasterIdLst>
  <p:handoutMasterIdLst>
    <p:handoutMasterId r:id="rId48"/>
  </p:handoutMasterIdLst>
  <p:sldIdLst>
    <p:sldId id="258" r:id="rId2"/>
    <p:sldId id="260" r:id="rId3"/>
    <p:sldId id="273" r:id="rId4"/>
    <p:sldId id="423" r:id="rId5"/>
    <p:sldId id="264" r:id="rId6"/>
    <p:sldId id="267" r:id="rId7"/>
    <p:sldId id="417" r:id="rId8"/>
    <p:sldId id="418" r:id="rId9"/>
    <p:sldId id="269" r:id="rId10"/>
    <p:sldId id="280" r:id="rId11"/>
    <p:sldId id="274" r:id="rId12"/>
    <p:sldId id="282" r:id="rId13"/>
    <p:sldId id="424" r:id="rId14"/>
    <p:sldId id="380" r:id="rId15"/>
    <p:sldId id="345" r:id="rId16"/>
    <p:sldId id="285" r:id="rId17"/>
    <p:sldId id="386" r:id="rId18"/>
    <p:sldId id="286" r:id="rId19"/>
    <p:sldId id="298" r:id="rId20"/>
    <p:sldId id="344" r:id="rId21"/>
    <p:sldId id="337" r:id="rId22"/>
    <p:sldId id="420" r:id="rId23"/>
    <p:sldId id="419" r:id="rId24"/>
    <p:sldId id="358" r:id="rId25"/>
    <p:sldId id="350" r:id="rId26"/>
    <p:sldId id="357" r:id="rId27"/>
    <p:sldId id="388" r:id="rId28"/>
    <p:sldId id="421" r:id="rId29"/>
    <p:sldId id="422" r:id="rId30"/>
    <p:sldId id="312" r:id="rId31"/>
    <p:sldId id="340" r:id="rId32"/>
    <p:sldId id="390" r:id="rId33"/>
    <p:sldId id="378" r:id="rId34"/>
    <p:sldId id="379" r:id="rId35"/>
    <p:sldId id="384" r:id="rId36"/>
    <p:sldId id="360" r:id="rId37"/>
    <p:sldId id="361" r:id="rId38"/>
    <p:sldId id="346" r:id="rId39"/>
    <p:sldId id="371" r:id="rId40"/>
    <p:sldId id="376" r:id="rId41"/>
    <p:sldId id="326" r:id="rId42"/>
    <p:sldId id="392" r:id="rId43"/>
    <p:sldId id="367" r:id="rId44"/>
    <p:sldId id="329" r:id="rId45"/>
    <p:sldId id="369" r:id="rId4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ddie" initials="E" lastIdx="1" clrIdx="0"/>
  <p:cmAuthor id="1" name="Jane" initials="J"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CE58"/>
    <a:srgbClr val="663300"/>
    <a:srgbClr val="996633"/>
    <a:srgbClr val="0000FF"/>
    <a:srgbClr val="99FF99"/>
    <a:srgbClr val="D0C12E"/>
    <a:srgbClr val="F5F59D"/>
    <a:srgbClr val="E5DD8B"/>
    <a:srgbClr val="008651"/>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88675" autoAdjust="0"/>
  </p:normalViewPr>
  <p:slideViewPr>
    <p:cSldViewPr snapToGrid="0">
      <p:cViewPr varScale="1">
        <p:scale>
          <a:sx n="80" d="100"/>
          <a:sy n="80" d="100"/>
        </p:scale>
        <p:origin x="-1022" y="-82"/>
      </p:cViewPr>
      <p:guideLst>
        <p:guide orient="horz" pos="2160"/>
        <p:guide pos="2880"/>
      </p:guideLst>
    </p:cSldViewPr>
  </p:slideViewPr>
  <p:outlineViewPr>
    <p:cViewPr>
      <p:scale>
        <a:sx n="33" d="100"/>
        <a:sy n="33" d="100"/>
      </p:scale>
      <p:origin x="0" y="342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A05EC9C-1BB1-4045-B3FB-8AC8639B8013}" type="datetimeFigureOut">
              <a:rPr lang="en-US" smtClean="0"/>
              <a:pPr/>
              <a:t>5/8/2018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D46EE57-C880-4FDE-A1AC-4C453846A5BF}" type="slidenum">
              <a:rPr lang="en-US" smtClean="0"/>
              <a:pPr/>
              <a:t>‹#›</a:t>
            </a:fld>
            <a:endParaRPr lang="en-US"/>
          </a:p>
        </p:txBody>
      </p:sp>
    </p:spTree>
    <p:extLst>
      <p:ext uri="{BB962C8B-B14F-4D97-AF65-F5344CB8AC3E}">
        <p14:creationId xmlns:p14="http://schemas.microsoft.com/office/powerpoint/2010/main" val="11536027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DE4BA29-71A9-4C85-A2ED-74E6D16BDF0B}" type="datetimeFigureOut">
              <a:rPr lang="en-US" smtClean="0"/>
              <a:pPr/>
              <a:t>5/8/2018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84E5C97-589D-4512-B236-07ADBA75F7A3}" type="slidenum">
              <a:rPr lang="en-US" smtClean="0"/>
              <a:pPr/>
              <a:t>‹#›</a:t>
            </a:fld>
            <a:endParaRPr lang="en-US"/>
          </a:p>
        </p:txBody>
      </p:sp>
    </p:spTree>
    <p:extLst>
      <p:ext uri="{BB962C8B-B14F-4D97-AF65-F5344CB8AC3E}">
        <p14:creationId xmlns:p14="http://schemas.microsoft.com/office/powerpoint/2010/main" val="6620752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Interstate-Light" pitchFamily="2" charset="0"/>
                <a:ea typeface="MS PGothic" pitchFamily="34" charset="-128"/>
              </a:defRPr>
            </a:lvl1pPr>
            <a:lvl2pPr marL="729057" indent="-280406" eaLnBrk="0" hangingPunct="0">
              <a:defRPr>
                <a:solidFill>
                  <a:schemeClr val="tx1"/>
                </a:solidFill>
                <a:latin typeface="Interstate-Light" pitchFamily="2" charset="0"/>
                <a:ea typeface="MS PGothic" pitchFamily="34" charset="-128"/>
              </a:defRPr>
            </a:lvl2pPr>
            <a:lvl3pPr marL="1121626" indent="-224325" eaLnBrk="0" hangingPunct="0">
              <a:defRPr>
                <a:solidFill>
                  <a:schemeClr val="tx1"/>
                </a:solidFill>
                <a:latin typeface="Interstate-Light" pitchFamily="2" charset="0"/>
                <a:ea typeface="MS PGothic" pitchFamily="34" charset="-128"/>
              </a:defRPr>
            </a:lvl3pPr>
            <a:lvl4pPr marL="1570276" indent="-224325" eaLnBrk="0" hangingPunct="0">
              <a:defRPr>
                <a:solidFill>
                  <a:schemeClr val="tx1"/>
                </a:solidFill>
                <a:latin typeface="Interstate-Light" pitchFamily="2" charset="0"/>
                <a:ea typeface="MS PGothic" pitchFamily="34" charset="-128"/>
              </a:defRPr>
            </a:lvl4pPr>
            <a:lvl5pPr marL="2018927" indent="-224325" eaLnBrk="0" hangingPunct="0">
              <a:defRPr>
                <a:solidFill>
                  <a:schemeClr val="tx1"/>
                </a:solidFill>
                <a:latin typeface="Interstate-Light" pitchFamily="2" charset="0"/>
                <a:ea typeface="MS PGothic" pitchFamily="34" charset="-128"/>
              </a:defRPr>
            </a:lvl5pPr>
            <a:lvl6pPr marL="2467577" indent="-224325" eaLnBrk="0" fontAlgn="base" hangingPunct="0">
              <a:spcBef>
                <a:spcPct val="0"/>
              </a:spcBef>
              <a:spcAft>
                <a:spcPct val="0"/>
              </a:spcAft>
              <a:defRPr>
                <a:solidFill>
                  <a:schemeClr val="tx1"/>
                </a:solidFill>
                <a:latin typeface="Interstate-Light" pitchFamily="2" charset="0"/>
                <a:ea typeface="MS PGothic" pitchFamily="34" charset="-128"/>
              </a:defRPr>
            </a:lvl6pPr>
            <a:lvl7pPr marL="2916227" indent="-224325" eaLnBrk="0" fontAlgn="base" hangingPunct="0">
              <a:spcBef>
                <a:spcPct val="0"/>
              </a:spcBef>
              <a:spcAft>
                <a:spcPct val="0"/>
              </a:spcAft>
              <a:defRPr>
                <a:solidFill>
                  <a:schemeClr val="tx1"/>
                </a:solidFill>
                <a:latin typeface="Interstate-Light" pitchFamily="2" charset="0"/>
                <a:ea typeface="MS PGothic" pitchFamily="34" charset="-128"/>
              </a:defRPr>
            </a:lvl7pPr>
            <a:lvl8pPr marL="3364878" indent="-224325" eaLnBrk="0" fontAlgn="base" hangingPunct="0">
              <a:spcBef>
                <a:spcPct val="0"/>
              </a:spcBef>
              <a:spcAft>
                <a:spcPct val="0"/>
              </a:spcAft>
              <a:defRPr>
                <a:solidFill>
                  <a:schemeClr val="tx1"/>
                </a:solidFill>
                <a:latin typeface="Interstate-Light" pitchFamily="2" charset="0"/>
                <a:ea typeface="MS PGothic" pitchFamily="34" charset="-128"/>
              </a:defRPr>
            </a:lvl8pPr>
            <a:lvl9pPr marL="3813528" indent="-224325" eaLnBrk="0" fontAlgn="base" hangingPunct="0">
              <a:spcBef>
                <a:spcPct val="0"/>
              </a:spcBef>
              <a:spcAft>
                <a:spcPct val="0"/>
              </a:spcAft>
              <a:defRPr>
                <a:solidFill>
                  <a:schemeClr val="tx1"/>
                </a:solidFill>
                <a:latin typeface="Interstate-Light" pitchFamily="2" charset="0"/>
                <a:ea typeface="MS PGothic" pitchFamily="34" charset="-128"/>
              </a:defRPr>
            </a:lvl9pPr>
          </a:lstStyle>
          <a:p>
            <a:pPr>
              <a:defRPr/>
            </a:pPr>
            <a:fld id="{E535BA06-E71C-49E3-8329-8E0F714CC2C2}" type="slidenum">
              <a:rPr lang="en-US" smtClean="0">
                <a:solidFill>
                  <a:prstClr val="black"/>
                </a:solidFill>
                <a:latin typeface="Arial" charset="0"/>
              </a:rPr>
              <a:pPr>
                <a:defRPr/>
              </a:pPr>
              <a:t>1</a:t>
            </a:fld>
            <a:endParaRPr lang="en-US" smtClean="0">
              <a:solidFill>
                <a:prstClr val="black"/>
              </a:solidFill>
              <a:latin typeface="Arial" charset="0"/>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Welcome to Introduction to Trail Maintenance</a:t>
            </a:r>
          </a:p>
          <a:p>
            <a:pPr eaLnBrk="1" hangingPunct="1"/>
            <a:r>
              <a:rPr lang="en-US" dirty="0" smtClean="0"/>
              <a:t>Introduce instructors</a:t>
            </a:r>
          </a:p>
          <a:p>
            <a:pPr eaLnBrk="1" hangingPunct="1"/>
            <a:r>
              <a:rPr lang="en-US" dirty="0" smtClean="0"/>
              <a:t>Ask participants to introduce themselves</a:t>
            </a:r>
          </a:p>
          <a:p>
            <a:pPr eaLnBrk="1" hangingPunct="1"/>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Interstate-Light" pitchFamily="2" charset="0"/>
                <a:ea typeface="MS PGothic" pitchFamily="34" charset="-128"/>
              </a:defRPr>
            </a:lvl1pPr>
            <a:lvl2pPr marL="729057" indent="-280406" eaLnBrk="0" hangingPunct="0">
              <a:defRPr>
                <a:solidFill>
                  <a:schemeClr val="tx1"/>
                </a:solidFill>
                <a:latin typeface="Interstate-Light" pitchFamily="2" charset="0"/>
                <a:ea typeface="MS PGothic" pitchFamily="34" charset="-128"/>
              </a:defRPr>
            </a:lvl2pPr>
            <a:lvl3pPr marL="1121626" indent="-224325" eaLnBrk="0" hangingPunct="0">
              <a:defRPr>
                <a:solidFill>
                  <a:schemeClr val="tx1"/>
                </a:solidFill>
                <a:latin typeface="Interstate-Light" pitchFamily="2" charset="0"/>
                <a:ea typeface="MS PGothic" pitchFamily="34" charset="-128"/>
              </a:defRPr>
            </a:lvl3pPr>
            <a:lvl4pPr marL="1570276" indent="-224325" eaLnBrk="0" hangingPunct="0">
              <a:defRPr>
                <a:solidFill>
                  <a:schemeClr val="tx1"/>
                </a:solidFill>
                <a:latin typeface="Interstate-Light" pitchFamily="2" charset="0"/>
                <a:ea typeface="MS PGothic" pitchFamily="34" charset="-128"/>
              </a:defRPr>
            </a:lvl4pPr>
            <a:lvl5pPr marL="2018927" indent="-224325" eaLnBrk="0" hangingPunct="0">
              <a:defRPr>
                <a:solidFill>
                  <a:schemeClr val="tx1"/>
                </a:solidFill>
                <a:latin typeface="Interstate-Light" pitchFamily="2" charset="0"/>
                <a:ea typeface="MS PGothic" pitchFamily="34" charset="-128"/>
              </a:defRPr>
            </a:lvl5pPr>
            <a:lvl6pPr marL="2467577" indent="-224325" eaLnBrk="0" fontAlgn="base" hangingPunct="0">
              <a:spcBef>
                <a:spcPct val="0"/>
              </a:spcBef>
              <a:spcAft>
                <a:spcPct val="0"/>
              </a:spcAft>
              <a:defRPr>
                <a:solidFill>
                  <a:schemeClr val="tx1"/>
                </a:solidFill>
                <a:latin typeface="Interstate-Light" pitchFamily="2" charset="0"/>
                <a:ea typeface="MS PGothic" pitchFamily="34" charset="-128"/>
              </a:defRPr>
            </a:lvl6pPr>
            <a:lvl7pPr marL="2916227" indent="-224325" eaLnBrk="0" fontAlgn="base" hangingPunct="0">
              <a:spcBef>
                <a:spcPct val="0"/>
              </a:spcBef>
              <a:spcAft>
                <a:spcPct val="0"/>
              </a:spcAft>
              <a:defRPr>
                <a:solidFill>
                  <a:schemeClr val="tx1"/>
                </a:solidFill>
                <a:latin typeface="Interstate-Light" pitchFamily="2" charset="0"/>
                <a:ea typeface="MS PGothic" pitchFamily="34" charset="-128"/>
              </a:defRPr>
            </a:lvl7pPr>
            <a:lvl8pPr marL="3364878" indent="-224325" eaLnBrk="0" fontAlgn="base" hangingPunct="0">
              <a:spcBef>
                <a:spcPct val="0"/>
              </a:spcBef>
              <a:spcAft>
                <a:spcPct val="0"/>
              </a:spcAft>
              <a:defRPr>
                <a:solidFill>
                  <a:schemeClr val="tx1"/>
                </a:solidFill>
                <a:latin typeface="Interstate-Light" pitchFamily="2" charset="0"/>
                <a:ea typeface="MS PGothic" pitchFamily="34" charset="-128"/>
              </a:defRPr>
            </a:lvl8pPr>
            <a:lvl9pPr marL="3813528" indent="-224325" eaLnBrk="0" fontAlgn="base" hangingPunct="0">
              <a:spcBef>
                <a:spcPct val="0"/>
              </a:spcBef>
              <a:spcAft>
                <a:spcPct val="0"/>
              </a:spcAft>
              <a:defRPr>
                <a:solidFill>
                  <a:schemeClr val="tx1"/>
                </a:solidFill>
                <a:latin typeface="Interstate-Light" pitchFamily="2" charset="0"/>
                <a:ea typeface="MS PGothic" pitchFamily="34" charset="-128"/>
              </a:defRPr>
            </a:lvl9pPr>
          </a:lstStyle>
          <a:p>
            <a:fld id="{27B344C6-20ED-4A74-8308-85764C450F58}" type="slidenum">
              <a:rPr lang="en-US" smtClean="0">
                <a:latin typeface="Arial" charset="0"/>
              </a:rPr>
              <a:pPr/>
              <a:t>10</a:t>
            </a:fld>
            <a:endParaRPr lang="en-US" smtClean="0">
              <a:latin typeface="Arial" charset="0"/>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Bring a good collection of tools to the class. Allow people to look at them during the class break.  Some attendees may never have seen some of the tools used.</a:t>
            </a:r>
          </a:p>
          <a:p>
            <a:r>
              <a:rPr lang="en-US" baseline="0" dirty="0" smtClean="0"/>
              <a:t>Remember to sharpen the pruners or loppers if dull.</a:t>
            </a:r>
          </a:p>
          <a:p>
            <a:r>
              <a:rPr lang="en-US" baseline="0" dirty="0" smtClean="0"/>
              <a:t>Razor-tooth pruning saws, either fixed or folding, cut better than bowsaws. Prefer at least a 12 inch blade, but larger sizes can be expensive. If you use a bow saw, 24 inch blade is best.</a:t>
            </a:r>
            <a:endParaRPr lang="en-US"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Brushing against vegetation is not something hikers like – especially barberry</a:t>
            </a:r>
            <a:endParaRPr lang="en-US" dirty="0"/>
          </a:p>
        </p:txBody>
      </p:sp>
      <p:sp>
        <p:nvSpPr>
          <p:cNvPr id="4" name="Slide Number Placeholder 3"/>
          <p:cNvSpPr>
            <a:spLocks noGrp="1"/>
          </p:cNvSpPr>
          <p:nvPr>
            <p:ph type="sldNum" sz="quarter" idx="10"/>
          </p:nvPr>
        </p:nvSpPr>
        <p:spPr/>
        <p:txBody>
          <a:bodyPr/>
          <a:lstStyle/>
          <a:p>
            <a:fld id="{184E5C97-589D-4512-B236-07ADBA75F7A3}"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Cut where a branch come out from a larger branch. We will practice</a:t>
            </a:r>
            <a:r>
              <a:rPr lang="en-US" baseline="0" dirty="0" smtClean="0"/>
              <a:t> in the outdoor session</a:t>
            </a:r>
            <a:endParaRPr lang="en-US" dirty="0"/>
          </a:p>
        </p:txBody>
      </p:sp>
      <p:sp>
        <p:nvSpPr>
          <p:cNvPr id="4" name="Slide Number Placeholder 3"/>
          <p:cNvSpPr>
            <a:spLocks noGrp="1"/>
          </p:cNvSpPr>
          <p:nvPr>
            <p:ph type="sldNum" sz="quarter" idx="10"/>
          </p:nvPr>
        </p:nvSpPr>
        <p:spPr/>
        <p:txBody>
          <a:bodyPr/>
          <a:lstStyle/>
          <a:p>
            <a:fld id="{184E5C97-589D-4512-B236-07ADBA75F7A3}" type="slidenum">
              <a:rPr lang="en-US" smtClean="0"/>
              <a:pPr/>
              <a:t>12</a:t>
            </a:fld>
            <a:endParaRPr lang="en-US"/>
          </a:p>
        </p:txBody>
      </p:sp>
    </p:spTree>
    <p:extLst>
      <p:ext uri="{BB962C8B-B14F-4D97-AF65-F5344CB8AC3E}">
        <p14:creationId xmlns:p14="http://schemas.microsoft.com/office/powerpoint/2010/main" val="28826214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 new maintainers trim</a:t>
            </a:r>
            <a:r>
              <a:rPr lang="en-US" baseline="0" dirty="0" smtClean="0"/>
              <a:t> </a:t>
            </a:r>
            <a:r>
              <a:rPr lang="en-US" dirty="0" smtClean="0"/>
              <a:t>just to the edge of the trail corridor. Cutting back to where the branch comes out of a larger branch or at the ground, even if it is somewhat off the trail,</a:t>
            </a:r>
            <a:r>
              <a:rPr lang="en-US" baseline="0" dirty="0" smtClean="0"/>
              <a:t> increases the time before you need to trim again. It also eliminates sharp branches which could hit someone in the face. Some judgement is needed so the trail does not become too wide overall.</a:t>
            </a:r>
            <a:endParaRPr lang="en-US" dirty="0"/>
          </a:p>
        </p:txBody>
      </p:sp>
      <p:sp>
        <p:nvSpPr>
          <p:cNvPr id="4" name="Slide Number Placeholder 3"/>
          <p:cNvSpPr>
            <a:spLocks noGrp="1"/>
          </p:cNvSpPr>
          <p:nvPr>
            <p:ph type="sldNum" sz="quarter" idx="10"/>
          </p:nvPr>
        </p:nvSpPr>
        <p:spPr/>
        <p:txBody>
          <a:bodyPr/>
          <a:lstStyle/>
          <a:p>
            <a:fld id="{184E5C97-589D-4512-B236-07ADBA75F7A3}" type="slidenum">
              <a:rPr lang="en-US" smtClean="0"/>
              <a:pPr/>
              <a:t>13</a:t>
            </a:fld>
            <a:endParaRPr lang="en-US"/>
          </a:p>
        </p:txBody>
      </p:sp>
    </p:spTree>
    <p:extLst>
      <p:ext uri="{BB962C8B-B14F-4D97-AF65-F5344CB8AC3E}">
        <p14:creationId xmlns:p14="http://schemas.microsoft.com/office/powerpoint/2010/main" val="8030388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0" dirty="0" smtClean="0"/>
              <a:t>Can</a:t>
            </a:r>
            <a:r>
              <a:rPr lang="en-US" b="0" baseline="0" dirty="0" smtClean="0"/>
              <a:t> cut blowdowns up to about 6 inch diameter with a 24-inch bowsaw, but depends on physical ability of maintainer.</a:t>
            </a:r>
            <a:endParaRPr lang="en-US" b="0" dirty="0" smtClean="0"/>
          </a:p>
        </p:txBody>
      </p:sp>
      <p:sp>
        <p:nvSpPr>
          <p:cNvPr id="829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Interstate-Light" pitchFamily="2" charset="0"/>
                <a:ea typeface="MS PGothic" pitchFamily="34" charset="-128"/>
              </a:defRPr>
            </a:lvl1pPr>
            <a:lvl2pPr marL="729057" indent="-280406" eaLnBrk="0" hangingPunct="0">
              <a:defRPr>
                <a:solidFill>
                  <a:schemeClr val="tx1"/>
                </a:solidFill>
                <a:latin typeface="Interstate-Light" pitchFamily="2" charset="0"/>
                <a:ea typeface="MS PGothic" pitchFamily="34" charset="-128"/>
              </a:defRPr>
            </a:lvl2pPr>
            <a:lvl3pPr marL="1121626" indent="-224325" eaLnBrk="0" hangingPunct="0">
              <a:defRPr>
                <a:solidFill>
                  <a:schemeClr val="tx1"/>
                </a:solidFill>
                <a:latin typeface="Interstate-Light" pitchFamily="2" charset="0"/>
                <a:ea typeface="MS PGothic" pitchFamily="34" charset="-128"/>
              </a:defRPr>
            </a:lvl3pPr>
            <a:lvl4pPr marL="1570276" indent="-224325" eaLnBrk="0" hangingPunct="0">
              <a:defRPr>
                <a:solidFill>
                  <a:schemeClr val="tx1"/>
                </a:solidFill>
                <a:latin typeface="Interstate-Light" pitchFamily="2" charset="0"/>
                <a:ea typeface="MS PGothic" pitchFamily="34" charset="-128"/>
              </a:defRPr>
            </a:lvl4pPr>
            <a:lvl5pPr marL="2018927" indent="-224325" eaLnBrk="0" hangingPunct="0">
              <a:defRPr>
                <a:solidFill>
                  <a:schemeClr val="tx1"/>
                </a:solidFill>
                <a:latin typeface="Interstate-Light" pitchFamily="2" charset="0"/>
                <a:ea typeface="MS PGothic" pitchFamily="34" charset="-128"/>
              </a:defRPr>
            </a:lvl5pPr>
            <a:lvl6pPr marL="2467577" indent="-224325" eaLnBrk="0" fontAlgn="base" hangingPunct="0">
              <a:spcBef>
                <a:spcPct val="0"/>
              </a:spcBef>
              <a:spcAft>
                <a:spcPct val="0"/>
              </a:spcAft>
              <a:defRPr>
                <a:solidFill>
                  <a:schemeClr val="tx1"/>
                </a:solidFill>
                <a:latin typeface="Interstate-Light" pitchFamily="2" charset="0"/>
                <a:ea typeface="MS PGothic" pitchFamily="34" charset="-128"/>
              </a:defRPr>
            </a:lvl6pPr>
            <a:lvl7pPr marL="2916227" indent="-224325" eaLnBrk="0" fontAlgn="base" hangingPunct="0">
              <a:spcBef>
                <a:spcPct val="0"/>
              </a:spcBef>
              <a:spcAft>
                <a:spcPct val="0"/>
              </a:spcAft>
              <a:defRPr>
                <a:solidFill>
                  <a:schemeClr val="tx1"/>
                </a:solidFill>
                <a:latin typeface="Interstate-Light" pitchFamily="2" charset="0"/>
                <a:ea typeface="MS PGothic" pitchFamily="34" charset="-128"/>
              </a:defRPr>
            </a:lvl7pPr>
            <a:lvl8pPr marL="3364878" indent="-224325" eaLnBrk="0" fontAlgn="base" hangingPunct="0">
              <a:spcBef>
                <a:spcPct val="0"/>
              </a:spcBef>
              <a:spcAft>
                <a:spcPct val="0"/>
              </a:spcAft>
              <a:defRPr>
                <a:solidFill>
                  <a:schemeClr val="tx1"/>
                </a:solidFill>
                <a:latin typeface="Interstate-Light" pitchFamily="2" charset="0"/>
                <a:ea typeface="MS PGothic" pitchFamily="34" charset="-128"/>
              </a:defRPr>
            </a:lvl8pPr>
            <a:lvl9pPr marL="3813528" indent="-224325" eaLnBrk="0" fontAlgn="base" hangingPunct="0">
              <a:spcBef>
                <a:spcPct val="0"/>
              </a:spcBef>
              <a:spcAft>
                <a:spcPct val="0"/>
              </a:spcAft>
              <a:defRPr>
                <a:solidFill>
                  <a:schemeClr val="tx1"/>
                </a:solidFill>
                <a:latin typeface="Interstate-Light" pitchFamily="2" charset="0"/>
                <a:ea typeface="MS PGothic" pitchFamily="34" charset="-128"/>
              </a:defRPr>
            </a:lvl9pPr>
          </a:lstStyle>
          <a:p>
            <a:fld id="{2B23BF6D-21D5-4574-BC74-D8461DA1C21E}" type="slidenum">
              <a:rPr lang="en-US" smtClean="0">
                <a:latin typeface="Arial" charset="0"/>
              </a:rPr>
              <a:pPr/>
              <a:t>14</a:t>
            </a:fld>
            <a:endParaRPr lang="en-US" smtClean="0">
              <a:latin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Sawyer will be annoyed if</a:t>
            </a:r>
            <a:r>
              <a:rPr lang="en-US" baseline="0" dirty="0" smtClean="0"/>
              <a:t> he or she carries in a heavy saw and can’t find the blowdown or finds that it is the size of a toothpick.</a:t>
            </a:r>
          </a:p>
          <a:p>
            <a:r>
              <a:rPr lang="en-US" baseline="0" dirty="0" smtClean="0"/>
              <a:t>Can measure with a dollar bill, which is about 6 inches long.</a:t>
            </a:r>
            <a:endParaRPr lang="en-US" dirty="0"/>
          </a:p>
        </p:txBody>
      </p:sp>
      <p:sp>
        <p:nvSpPr>
          <p:cNvPr id="4" name="Slide Number Placeholder 3"/>
          <p:cNvSpPr>
            <a:spLocks noGrp="1"/>
          </p:cNvSpPr>
          <p:nvPr>
            <p:ph type="sldNum" sz="quarter" idx="10"/>
          </p:nvPr>
        </p:nvSpPr>
        <p:spPr/>
        <p:txBody>
          <a:bodyPr/>
          <a:lstStyle/>
          <a:p>
            <a:fld id="{184E5C97-589D-4512-B236-07ADBA75F7A3}" type="slidenum">
              <a:rPr lang="en-US" smtClean="0"/>
              <a:pPr/>
              <a:t>15</a:t>
            </a:fld>
            <a:endParaRPr lang="en-US"/>
          </a:p>
        </p:txBody>
      </p:sp>
    </p:spTree>
    <p:extLst>
      <p:ext uri="{BB962C8B-B14F-4D97-AF65-F5344CB8AC3E}">
        <p14:creationId xmlns:p14="http://schemas.microsoft.com/office/powerpoint/2010/main" val="16858702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Interstate-Light" pitchFamily="2" charset="0"/>
                <a:ea typeface="MS PGothic" pitchFamily="34" charset="-128"/>
              </a:defRPr>
            </a:lvl1pPr>
            <a:lvl2pPr marL="729057" indent="-280406" eaLnBrk="0" hangingPunct="0">
              <a:defRPr>
                <a:solidFill>
                  <a:schemeClr val="tx1"/>
                </a:solidFill>
                <a:latin typeface="Interstate-Light" pitchFamily="2" charset="0"/>
                <a:ea typeface="MS PGothic" pitchFamily="34" charset="-128"/>
              </a:defRPr>
            </a:lvl2pPr>
            <a:lvl3pPr marL="1121626" indent="-224325" eaLnBrk="0" hangingPunct="0">
              <a:defRPr>
                <a:solidFill>
                  <a:schemeClr val="tx1"/>
                </a:solidFill>
                <a:latin typeface="Interstate-Light" pitchFamily="2" charset="0"/>
                <a:ea typeface="MS PGothic" pitchFamily="34" charset="-128"/>
              </a:defRPr>
            </a:lvl3pPr>
            <a:lvl4pPr marL="1570276" indent="-224325" eaLnBrk="0" hangingPunct="0">
              <a:defRPr>
                <a:solidFill>
                  <a:schemeClr val="tx1"/>
                </a:solidFill>
                <a:latin typeface="Interstate-Light" pitchFamily="2" charset="0"/>
                <a:ea typeface="MS PGothic" pitchFamily="34" charset="-128"/>
              </a:defRPr>
            </a:lvl4pPr>
            <a:lvl5pPr marL="2018927" indent="-224325" eaLnBrk="0" hangingPunct="0">
              <a:defRPr>
                <a:solidFill>
                  <a:schemeClr val="tx1"/>
                </a:solidFill>
                <a:latin typeface="Interstate-Light" pitchFamily="2" charset="0"/>
                <a:ea typeface="MS PGothic" pitchFamily="34" charset="-128"/>
              </a:defRPr>
            </a:lvl5pPr>
            <a:lvl6pPr marL="2467577" indent="-224325" eaLnBrk="0" fontAlgn="base" hangingPunct="0">
              <a:spcBef>
                <a:spcPct val="0"/>
              </a:spcBef>
              <a:spcAft>
                <a:spcPct val="0"/>
              </a:spcAft>
              <a:defRPr>
                <a:solidFill>
                  <a:schemeClr val="tx1"/>
                </a:solidFill>
                <a:latin typeface="Interstate-Light" pitchFamily="2" charset="0"/>
                <a:ea typeface="MS PGothic" pitchFamily="34" charset="-128"/>
              </a:defRPr>
            </a:lvl6pPr>
            <a:lvl7pPr marL="2916227" indent="-224325" eaLnBrk="0" fontAlgn="base" hangingPunct="0">
              <a:spcBef>
                <a:spcPct val="0"/>
              </a:spcBef>
              <a:spcAft>
                <a:spcPct val="0"/>
              </a:spcAft>
              <a:defRPr>
                <a:solidFill>
                  <a:schemeClr val="tx1"/>
                </a:solidFill>
                <a:latin typeface="Interstate-Light" pitchFamily="2" charset="0"/>
                <a:ea typeface="MS PGothic" pitchFamily="34" charset="-128"/>
              </a:defRPr>
            </a:lvl7pPr>
            <a:lvl8pPr marL="3364878" indent="-224325" eaLnBrk="0" fontAlgn="base" hangingPunct="0">
              <a:spcBef>
                <a:spcPct val="0"/>
              </a:spcBef>
              <a:spcAft>
                <a:spcPct val="0"/>
              </a:spcAft>
              <a:defRPr>
                <a:solidFill>
                  <a:schemeClr val="tx1"/>
                </a:solidFill>
                <a:latin typeface="Interstate-Light" pitchFamily="2" charset="0"/>
                <a:ea typeface="MS PGothic" pitchFamily="34" charset="-128"/>
              </a:defRPr>
            </a:lvl8pPr>
            <a:lvl9pPr marL="3813528" indent="-224325" eaLnBrk="0" fontAlgn="base" hangingPunct="0">
              <a:spcBef>
                <a:spcPct val="0"/>
              </a:spcBef>
              <a:spcAft>
                <a:spcPct val="0"/>
              </a:spcAft>
              <a:defRPr>
                <a:solidFill>
                  <a:schemeClr val="tx1"/>
                </a:solidFill>
                <a:latin typeface="Interstate-Light" pitchFamily="2" charset="0"/>
                <a:ea typeface="MS PGothic" pitchFamily="34" charset="-128"/>
              </a:defRPr>
            </a:lvl9pPr>
          </a:lstStyle>
          <a:p>
            <a:fld id="{FB3D7965-49A2-47EF-9315-AA6926B387B2}" type="slidenum">
              <a:rPr lang="en-US" smtClean="0">
                <a:latin typeface="Arial" charset="0"/>
              </a:rPr>
              <a:pPr/>
              <a:t>16</a:t>
            </a:fld>
            <a:endParaRPr lang="en-US" smtClean="0">
              <a:latin typeface="Arial" charset="0"/>
            </a:endParaRPr>
          </a:p>
        </p:txBody>
      </p:sp>
      <p:sp>
        <p:nvSpPr>
          <p:cNvPr id="50179"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ln/>
        </p:spPr>
        <p:txBody>
          <a:bodyPr/>
          <a:lstStyle/>
          <a:p>
            <a:pPr marL="199400" indent="-199400">
              <a:spcAft>
                <a:spcPct val="15000"/>
              </a:spcAft>
              <a:buClr>
                <a:srgbClr val="000000"/>
              </a:buClr>
              <a:buSzPct val="100000"/>
              <a:buFont typeface="WingDings" pitchFamily="2" charset="2"/>
              <a:buChar char="Ÿ"/>
              <a:defRPr/>
            </a:pPr>
            <a:r>
              <a:rPr lang="en-US" dirty="0" smtClean="0">
                <a:solidFill>
                  <a:srgbClr val="000000"/>
                </a:solidFill>
              </a:rPr>
              <a:t>Type</a:t>
            </a:r>
            <a:r>
              <a:rPr lang="en-US" baseline="0" dirty="0" smtClean="0">
                <a:solidFill>
                  <a:srgbClr val="000000"/>
                </a:solidFill>
              </a:rPr>
              <a:t> and color of </a:t>
            </a:r>
            <a:r>
              <a:rPr lang="en-US" dirty="0" smtClean="0">
                <a:solidFill>
                  <a:srgbClr val="000000"/>
                </a:solidFill>
              </a:rPr>
              <a:t>blaze is a land manager</a:t>
            </a:r>
            <a:r>
              <a:rPr lang="en-US" baseline="0" dirty="0" smtClean="0">
                <a:solidFill>
                  <a:srgbClr val="000000"/>
                </a:solidFill>
              </a:rPr>
              <a:t> decision</a:t>
            </a:r>
          </a:p>
          <a:p>
            <a:pPr marL="199400" indent="-199400">
              <a:spcAft>
                <a:spcPct val="15000"/>
              </a:spcAft>
              <a:buClr>
                <a:srgbClr val="000000"/>
              </a:buClr>
              <a:buSzPct val="100000"/>
              <a:buFont typeface="WingDings" pitchFamily="2" charset="2"/>
              <a:buChar char="Ÿ"/>
              <a:defRPr/>
            </a:pPr>
            <a:r>
              <a:rPr lang="en-US" dirty="0" smtClean="0">
                <a:solidFill>
                  <a:srgbClr val="000000"/>
                </a:solidFill>
              </a:rPr>
              <a:t>Supervisor will let</a:t>
            </a:r>
            <a:r>
              <a:rPr lang="en-US" baseline="0" dirty="0" smtClean="0">
                <a:solidFill>
                  <a:srgbClr val="000000"/>
                </a:solidFill>
              </a:rPr>
              <a:t> </a:t>
            </a:r>
            <a:r>
              <a:rPr lang="en-US" dirty="0" smtClean="0">
                <a:solidFill>
                  <a:srgbClr val="000000"/>
                </a:solidFill>
              </a:rPr>
              <a:t>you what to use on your trail</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Slide Image Placeholder 1"/>
          <p:cNvSpPr>
            <a:spLocks noGrp="1" noRot="1" noChangeAspect="1" noTextEdit="1"/>
          </p:cNvSpPr>
          <p:nvPr>
            <p:ph type="sldImg"/>
          </p:nvPr>
        </p:nvSpPr>
        <p:spPr bwMode="auto">
          <a:noFill/>
          <a:ln>
            <a:solidFill>
              <a:srgbClr val="000000"/>
            </a:solidFill>
            <a:miter lim="800000"/>
            <a:headEnd/>
            <a:tailEnd/>
          </a:ln>
        </p:spPr>
      </p:sp>
      <p:sp>
        <p:nvSpPr>
          <p:cNvPr id="113666" name="Notes Placeholder 2"/>
          <p:cNvSpPr>
            <a:spLocks noGrp="1"/>
          </p:cNvSpPr>
          <p:nvPr>
            <p:ph type="body" idx="1"/>
          </p:nvPr>
        </p:nvSpPr>
        <p:spPr>
          <a:noFill/>
          <a:ln/>
        </p:spPr>
        <p:txBody>
          <a:bodyPr/>
          <a:lstStyle/>
          <a:p>
            <a:pPr eaLnBrk="1" hangingPunct="1">
              <a:spcBef>
                <a:spcPct val="0"/>
              </a:spcBef>
            </a:pPr>
            <a:r>
              <a:rPr lang="en-US" sz="1400" dirty="0" smtClean="0"/>
              <a:t>Blaze Patterns.    Importance of standard colors and markings.  Lets try blazing.</a:t>
            </a:r>
          </a:p>
          <a:p>
            <a:pPr eaLnBrk="1" hangingPunct="1">
              <a:spcBef>
                <a:spcPct val="0"/>
              </a:spcBef>
            </a:pPr>
            <a:r>
              <a:rPr lang="en-US" sz="1400" dirty="0" smtClean="0"/>
              <a:t>Tips to remember start and finish blaze:</a:t>
            </a:r>
          </a:p>
          <a:p>
            <a:pPr eaLnBrk="1" hangingPunct="1">
              <a:spcBef>
                <a:spcPct val="0"/>
              </a:spcBef>
            </a:pPr>
            <a:r>
              <a:rPr lang="en-US" sz="1400" dirty="0" smtClean="0"/>
              <a:t>A-shape like an arrow down the trail</a:t>
            </a:r>
          </a:p>
          <a:p>
            <a:pPr eaLnBrk="1" hangingPunct="1">
              <a:spcBef>
                <a:spcPct val="0"/>
              </a:spcBef>
            </a:pPr>
            <a:r>
              <a:rPr lang="en-US" sz="1400" dirty="0" smtClean="0"/>
              <a:t>V-shape for victory – reached the end of the trail</a:t>
            </a:r>
          </a:p>
        </p:txBody>
      </p:sp>
      <p:sp>
        <p:nvSpPr>
          <p:cNvPr id="113667" name="Slide Number Placeholder 3"/>
          <p:cNvSpPr>
            <a:spLocks noGrp="1"/>
          </p:cNvSpPr>
          <p:nvPr>
            <p:ph type="sldNum" sz="quarter" idx="5"/>
          </p:nvPr>
        </p:nvSpPr>
        <p:spPr>
          <a:noFill/>
        </p:spPr>
        <p:txBody>
          <a:bodyPr/>
          <a:lstStyle/>
          <a:p>
            <a:pPr eaLnBrk="0" hangingPunct="0"/>
            <a:fld id="{071F2C0E-17CD-463A-AFC1-DA635749FEDB}" type="slidenum">
              <a:rPr lang="en-US" smtClean="0">
                <a:latin typeface="Arial" charset="0"/>
              </a:rPr>
              <a:pPr eaLnBrk="0" hangingPunct="0"/>
              <a:t>17</a:t>
            </a:fld>
            <a:endParaRPr lang="en-US" smtClean="0">
              <a:latin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solidFill>
                  <a:srgbClr val="FF0000"/>
                </a:solidFill>
              </a:rPr>
              <a:t>Cairns are a trail structure and must be built according to a standard appropriate to be structurally sound. Refer to a crew chief or resources at the TC office for further information on building cairns.</a:t>
            </a:r>
          </a:p>
          <a:p>
            <a:r>
              <a:rPr lang="en-US" dirty="0" smtClean="0">
                <a:solidFill>
                  <a:srgbClr val="FF0000"/>
                </a:solidFill>
              </a:rPr>
              <a:t>Signs and posts come in many styles with a variety of different information.  The land manager must approve signs and posts prior to installation.</a:t>
            </a:r>
          </a:p>
        </p:txBody>
      </p:sp>
      <p:sp>
        <p:nvSpPr>
          <p:cNvPr id="51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Interstate-Light" pitchFamily="2" charset="0"/>
                <a:ea typeface="MS PGothic" pitchFamily="34" charset="-128"/>
              </a:defRPr>
            </a:lvl1pPr>
            <a:lvl2pPr marL="729057" indent="-280406" eaLnBrk="0" hangingPunct="0">
              <a:defRPr>
                <a:solidFill>
                  <a:schemeClr val="tx1"/>
                </a:solidFill>
                <a:latin typeface="Interstate-Light" pitchFamily="2" charset="0"/>
                <a:ea typeface="MS PGothic" pitchFamily="34" charset="-128"/>
              </a:defRPr>
            </a:lvl2pPr>
            <a:lvl3pPr marL="1121626" indent="-224325" eaLnBrk="0" hangingPunct="0">
              <a:defRPr>
                <a:solidFill>
                  <a:schemeClr val="tx1"/>
                </a:solidFill>
                <a:latin typeface="Interstate-Light" pitchFamily="2" charset="0"/>
                <a:ea typeface="MS PGothic" pitchFamily="34" charset="-128"/>
              </a:defRPr>
            </a:lvl3pPr>
            <a:lvl4pPr marL="1570276" indent="-224325" eaLnBrk="0" hangingPunct="0">
              <a:defRPr>
                <a:solidFill>
                  <a:schemeClr val="tx1"/>
                </a:solidFill>
                <a:latin typeface="Interstate-Light" pitchFamily="2" charset="0"/>
                <a:ea typeface="MS PGothic" pitchFamily="34" charset="-128"/>
              </a:defRPr>
            </a:lvl4pPr>
            <a:lvl5pPr marL="2018927" indent="-224325" eaLnBrk="0" hangingPunct="0">
              <a:defRPr>
                <a:solidFill>
                  <a:schemeClr val="tx1"/>
                </a:solidFill>
                <a:latin typeface="Interstate-Light" pitchFamily="2" charset="0"/>
                <a:ea typeface="MS PGothic" pitchFamily="34" charset="-128"/>
              </a:defRPr>
            </a:lvl5pPr>
            <a:lvl6pPr marL="2467577" indent="-224325" eaLnBrk="0" fontAlgn="base" hangingPunct="0">
              <a:spcBef>
                <a:spcPct val="0"/>
              </a:spcBef>
              <a:spcAft>
                <a:spcPct val="0"/>
              </a:spcAft>
              <a:defRPr>
                <a:solidFill>
                  <a:schemeClr val="tx1"/>
                </a:solidFill>
                <a:latin typeface="Interstate-Light" pitchFamily="2" charset="0"/>
                <a:ea typeface="MS PGothic" pitchFamily="34" charset="-128"/>
              </a:defRPr>
            </a:lvl6pPr>
            <a:lvl7pPr marL="2916227" indent="-224325" eaLnBrk="0" fontAlgn="base" hangingPunct="0">
              <a:spcBef>
                <a:spcPct val="0"/>
              </a:spcBef>
              <a:spcAft>
                <a:spcPct val="0"/>
              </a:spcAft>
              <a:defRPr>
                <a:solidFill>
                  <a:schemeClr val="tx1"/>
                </a:solidFill>
                <a:latin typeface="Interstate-Light" pitchFamily="2" charset="0"/>
                <a:ea typeface="MS PGothic" pitchFamily="34" charset="-128"/>
              </a:defRPr>
            </a:lvl7pPr>
            <a:lvl8pPr marL="3364878" indent="-224325" eaLnBrk="0" fontAlgn="base" hangingPunct="0">
              <a:spcBef>
                <a:spcPct val="0"/>
              </a:spcBef>
              <a:spcAft>
                <a:spcPct val="0"/>
              </a:spcAft>
              <a:defRPr>
                <a:solidFill>
                  <a:schemeClr val="tx1"/>
                </a:solidFill>
                <a:latin typeface="Interstate-Light" pitchFamily="2" charset="0"/>
                <a:ea typeface="MS PGothic" pitchFamily="34" charset="-128"/>
              </a:defRPr>
            </a:lvl8pPr>
            <a:lvl9pPr marL="3813528" indent="-224325" eaLnBrk="0" fontAlgn="base" hangingPunct="0">
              <a:spcBef>
                <a:spcPct val="0"/>
              </a:spcBef>
              <a:spcAft>
                <a:spcPct val="0"/>
              </a:spcAft>
              <a:defRPr>
                <a:solidFill>
                  <a:schemeClr val="tx1"/>
                </a:solidFill>
                <a:latin typeface="Interstate-Light" pitchFamily="2" charset="0"/>
                <a:ea typeface="MS PGothic" pitchFamily="34" charset="-128"/>
              </a:defRPr>
            </a:lvl9pPr>
          </a:lstStyle>
          <a:p>
            <a:fld id="{CDD22818-1FAF-4C54-8D18-C852609A49DE}" type="slidenum">
              <a:rPr lang="en-US" smtClean="0">
                <a:latin typeface="Arial" charset="0"/>
              </a:rPr>
              <a:pPr/>
              <a:t>18</a:t>
            </a:fld>
            <a:endParaRPr lang="en-US" smtClean="0">
              <a:latin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03243" indent="-203243" eaLnBrk="1" fontAlgn="auto" hangingPunct="1">
              <a:spcAft>
                <a:spcPct val="15000"/>
              </a:spcAft>
              <a:buClr>
                <a:srgbClr val="000000"/>
              </a:buClr>
              <a:buSzPct val="100000"/>
              <a:buFont typeface="WingDings" pitchFamily="2" charset="2"/>
              <a:buChar char="Ÿ"/>
              <a:defRPr/>
            </a:pPr>
            <a:r>
              <a:rPr lang="en-US" sz="1200" dirty="0" smtClean="0">
                <a:solidFill>
                  <a:srgbClr val="000000"/>
                </a:solidFill>
                <a:latin typeface="Interstate-Light" pitchFamily="2" charset="0"/>
              </a:rPr>
              <a:t>Supervisor will tell you what color—see TC web site for standard paint colors</a:t>
            </a:r>
          </a:p>
          <a:p>
            <a:pPr marL="203243" indent="-203243" eaLnBrk="1" fontAlgn="auto" hangingPunct="1">
              <a:spcAft>
                <a:spcPct val="15000"/>
              </a:spcAft>
              <a:buClr>
                <a:srgbClr val="000000"/>
              </a:buClr>
              <a:buSzPct val="100000"/>
              <a:buFont typeface="WingDings" pitchFamily="2" charset="2"/>
              <a:buChar char="Ÿ"/>
              <a:defRPr/>
            </a:pPr>
            <a:r>
              <a:rPr lang="en-US" sz="1200" dirty="0" smtClean="0">
                <a:solidFill>
                  <a:srgbClr val="000000"/>
                </a:solidFill>
                <a:latin typeface="Interstate-Light" pitchFamily="2" charset="0"/>
              </a:rPr>
              <a:t>Scrape trees with rough bark </a:t>
            </a:r>
            <a:r>
              <a:rPr lang="en-US" sz="1200" dirty="0" smtClean="0">
                <a:solidFill>
                  <a:srgbClr val="FF0000"/>
                </a:solidFill>
                <a:latin typeface="Interstate-Light" pitchFamily="2" charset="0"/>
              </a:rPr>
              <a:t>to have a smooth  painting surface</a:t>
            </a:r>
            <a:r>
              <a:rPr lang="en-US" sz="1200" dirty="0" smtClean="0">
                <a:solidFill>
                  <a:srgbClr val="000000"/>
                </a:solidFill>
                <a:latin typeface="Interstate-Light" pitchFamily="2" charset="0"/>
              </a:rPr>
              <a:t>; never scrape through the bark </a:t>
            </a:r>
            <a:r>
              <a:rPr lang="en-US" sz="1200" dirty="0" smtClean="0">
                <a:solidFill>
                  <a:srgbClr val="FF0000"/>
                </a:solidFill>
                <a:latin typeface="Interstate-Light" pitchFamily="2" charset="0"/>
              </a:rPr>
              <a:t>to the cambium layer</a:t>
            </a:r>
            <a:r>
              <a:rPr lang="en-US" sz="1200" dirty="0" smtClean="0">
                <a:solidFill>
                  <a:srgbClr val="000000"/>
                </a:solidFill>
                <a:latin typeface="Interstate-Light" pitchFamily="2" charset="0"/>
              </a:rPr>
              <a:t>.</a:t>
            </a:r>
          </a:p>
          <a:p>
            <a:pPr marL="203243" indent="-203243" eaLnBrk="1" fontAlgn="auto" hangingPunct="1">
              <a:spcAft>
                <a:spcPct val="15000"/>
              </a:spcAft>
              <a:buClr>
                <a:srgbClr val="000000"/>
              </a:buClr>
              <a:buSzPct val="100000"/>
              <a:buFont typeface="WingDings" pitchFamily="2" charset="2"/>
              <a:buChar char="Ÿ"/>
              <a:defRPr/>
            </a:pPr>
            <a:r>
              <a:rPr lang="en-US" sz="1200" dirty="0" smtClean="0">
                <a:solidFill>
                  <a:srgbClr val="000000"/>
                </a:solidFill>
                <a:latin typeface="Interstate-Light" pitchFamily="2" charset="0"/>
              </a:rPr>
              <a:t>Use a template to get accurate blaze size and shape:  2x3 inch, except 2x4 for Long Path and 2x6 for AT</a:t>
            </a:r>
          </a:p>
          <a:p>
            <a:pPr marL="203243" indent="-203243" eaLnBrk="1" fontAlgn="auto" hangingPunct="1">
              <a:spcAft>
                <a:spcPct val="15000"/>
              </a:spcAft>
              <a:buClr>
                <a:srgbClr val="000000"/>
              </a:buClr>
              <a:buSzPct val="100000"/>
              <a:buFont typeface="WingDings" pitchFamily="2" charset="2"/>
              <a:buChar char="Ÿ"/>
              <a:defRPr/>
            </a:pPr>
            <a:r>
              <a:rPr lang="en-US" sz="1200" dirty="0" smtClean="0">
                <a:solidFill>
                  <a:srgbClr val="000000"/>
                </a:solidFill>
                <a:latin typeface="Interstate-Light" pitchFamily="2" charset="0"/>
              </a:rPr>
              <a:t>Use a small brush for painting</a:t>
            </a:r>
          </a:p>
          <a:p>
            <a:pPr marL="203243" indent="-203243" eaLnBrk="1" fontAlgn="auto" hangingPunct="1">
              <a:spcAft>
                <a:spcPct val="15000"/>
              </a:spcAft>
              <a:buClr>
                <a:srgbClr val="000000"/>
              </a:buClr>
              <a:buSzPct val="100000"/>
              <a:buFont typeface="WingDings" pitchFamily="2" charset="2"/>
              <a:buChar char="Ÿ"/>
              <a:defRPr/>
            </a:pPr>
            <a:r>
              <a:rPr lang="en-US" sz="1200" dirty="0" smtClean="0">
                <a:solidFill>
                  <a:srgbClr val="000000"/>
                </a:solidFill>
                <a:latin typeface="Interstate-Light" pitchFamily="2" charset="0"/>
              </a:rPr>
              <a:t>Avoid blazing if rainy or temperature is below 50 degrees</a:t>
            </a:r>
          </a:p>
          <a:p>
            <a:endParaRPr lang="en-US" dirty="0" smtClean="0"/>
          </a:p>
        </p:txBody>
      </p:sp>
      <p:sp>
        <p:nvSpPr>
          <p:cNvPr id="593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Interstate-Light" pitchFamily="2" charset="0"/>
                <a:ea typeface="MS PGothic" pitchFamily="34" charset="-128"/>
              </a:defRPr>
            </a:lvl1pPr>
            <a:lvl2pPr marL="729057" indent="-280406" eaLnBrk="0" hangingPunct="0">
              <a:defRPr>
                <a:solidFill>
                  <a:schemeClr val="tx1"/>
                </a:solidFill>
                <a:latin typeface="Interstate-Light" pitchFamily="2" charset="0"/>
                <a:ea typeface="MS PGothic" pitchFamily="34" charset="-128"/>
              </a:defRPr>
            </a:lvl2pPr>
            <a:lvl3pPr marL="1121626" indent="-224325" eaLnBrk="0" hangingPunct="0">
              <a:defRPr>
                <a:solidFill>
                  <a:schemeClr val="tx1"/>
                </a:solidFill>
                <a:latin typeface="Interstate-Light" pitchFamily="2" charset="0"/>
                <a:ea typeface="MS PGothic" pitchFamily="34" charset="-128"/>
              </a:defRPr>
            </a:lvl3pPr>
            <a:lvl4pPr marL="1570276" indent="-224325" eaLnBrk="0" hangingPunct="0">
              <a:defRPr>
                <a:solidFill>
                  <a:schemeClr val="tx1"/>
                </a:solidFill>
                <a:latin typeface="Interstate-Light" pitchFamily="2" charset="0"/>
                <a:ea typeface="MS PGothic" pitchFamily="34" charset="-128"/>
              </a:defRPr>
            </a:lvl4pPr>
            <a:lvl5pPr marL="2018927" indent="-224325" eaLnBrk="0" hangingPunct="0">
              <a:defRPr>
                <a:solidFill>
                  <a:schemeClr val="tx1"/>
                </a:solidFill>
                <a:latin typeface="Interstate-Light" pitchFamily="2" charset="0"/>
                <a:ea typeface="MS PGothic" pitchFamily="34" charset="-128"/>
              </a:defRPr>
            </a:lvl5pPr>
            <a:lvl6pPr marL="2467577" indent="-224325" eaLnBrk="0" fontAlgn="base" hangingPunct="0">
              <a:spcBef>
                <a:spcPct val="0"/>
              </a:spcBef>
              <a:spcAft>
                <a:spcPct val="0"/>
              </a:spcAft>
              <a:defRPr>
                <a:solidFill>
                  <a:schemeClr val="tx1"/>
                </a:solidFill>
                <a:latin typeface="Interstate-Light" pitchFamily="2" charset="0"/>
                <a:ea typeface="MS PGothic" pitchFamily="34" charset="-128"/>
              </a:defRPr>
            </a:lvl6pPr>
            <a:lvl7pPr marL="2916227" indent="-224325" eaLnBrk="0" fontAlgn="base" hangingPunct="0">
              <a:spcBef>
                <a:spcPct val="0"/>
              </a:spcBef>
              <a:spcAft>
                <a:spcPct val="0"/>
              </a:spcAft>
              <a:defRPr>
                <a:solidFill>
                  <a:schemeClr val="tx1"/>
                </a:solidFill>
                <a:latin typeface="Interstate-Light" pitchFamily="2" charset="0"/>
                <a:ea typeface="MS PGothic" pitchFamily="34" charset="-128"/>
              </a:defRPr>
            </a:lvl7pPr>
            <a:lvl8pPr marL="3364878" indent="-224325" eaLnBrk="0" fontAlgn="base" hangingPunct="0">
              <a:spcBef>
                <a:spcPct val="0"/>
              </a:spcBef>
              <a:spcAft>
                <a:spcPct val="0"/>
              </a:spcAft>
              <a:defRPr>
                <a:solidFill>
                  <a:schemeClr val="tx1"/>
                </a:solidFill>
                <a:latin typeface="Interstate-Light" pitchFamily="2" charset="0"/>
                <a:ea typeface="MS PGothic" pitchFamily="34" charset="-128"/>
              </a:defRPr>
            </a:lvl8pPr>
            <a:lvl9pPr marL="3813528" indent="-224325" eaLnBrk="0" fontAlgn="base" hangingPunct="0">
              <a:spcBef>
                <a:spcPct val="0"/>
              </a:spcBef>
              <a:spcAft>
                <a:spcPct val="0"/>
              </a:spcAft>
              <a:defRPr>
                <a:solidFill>
                  <a:schemeClr val="tx1"/>
                </a:solidFill>
                <a:latin typeface="Interstate-Light" pitchFamily="2" charset="0"/>
                <a:ea typeface="MS PGothic" pitchFamily="34" charset="-128"/>
              </a:defRPr>
            </a:lvl9pPr>
          </a:lstStyle>
          <a:p>
            <a:fld id="{A926EA04-BDC7-4F66-A70B-DC80EE7F7E0A}" type="slidenum">
              <a:rPr lang="en-US" smtClean="0">
                <a:latin typeface="Arial" charset="0"/>
              </a:rPr>
              <a:pPr/>
              <a:t>19</a:t>
            </a:fld>
            <a:endParaRPr lang="en-US" smtClean="0">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4E5C97-589D-4512-B236-07ADBA75F7A3}" type="slidenum">
              <a:rPr lang="en-US" smtClean="0"/>
              <a:pPr/>
              <a:t>2</a:t>
            </a:fld>
            <a:endParaRPr lang="en-US"/>
          </a:p>
        </p:txBody>
      </p:sp>
    </p:spTree>
    <p:extLst>
      <p:ext uri="{BB962C8B-B14F-4D97-AF65-F5344CB8AC3E}">
        <p14:creationId xmlns:p14="http://schemas.microsoft.com/office/powerpoint/2010/main" val="9724144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84E5C97-589D-4512-B236-07ADBA75F7A3}"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Aft>
                <a:spcPct val="15000"/>
              </a:spcAft>
              <a:buClr>
                <a:srgbClr val="000000"/>
              </a:buClr>
              <a:buSzPct val="100000"/>
              <a:buFont typeface="WingDings" pitchFamily="2" charset="2"/>
              <a:buChar char="Ÿ"/>
            </a:pPr>
            <a:r>
              <a:rPr lang="en-US" sz="1200" dirty="0" smtClean="0">
                <a:solidFill>
                  <a:srgbClr val="000000"/>
                </a:solidFill>
                <a:latin typeface="Calibri" pitchFamily="34" charset="0"/>
              </a:rPr>
              <a:t>Use 2 inch galvanized roofing nails unless a park</a:t>
            </a:r>
            <a:r>
              <a:rPr lang="en-US" sz="1200" baseline="0" dirty="0" smtClean="0">
                <a:solidFill>
                  <a:srgbClr val="000000"/>
                </a:solidFill>
                <a:latin typeface="Calibri" pitchFamily="34" charset="0"/>
              </a:rPr>
              <a:t> wants aluminum nails</a:t>
            </a:r>
            <a:endParaRPr lang="en-US" sz="1200" dirty="0" smtClean="0">
              <a:solidFill>
                <a:srgbClr val="000000"/>
              </a:solidFill>
              <a:latin typeface="Calibri" pitchFamily="34" charset="0"/>
            </a:endParaRPr>
          </a:p>
          <a:p>
            <a:pPr>
              <a:spcAft>
                <a:spcPct val="15000"/>
              </a:spcAft>
              <a:buClr>
                <a:srgbClr val="000000"/>
              </a:buClr>
              <a:buSzPct val="100000"/>
              <a:buFont typeface="WingDings" pitchFamily="2" charset="2"/>
              <a:buChar char="Ÿ"/>
            </a:pPr>
            <a:r>
              <a:rPr lang="en-US" sz="1200" dirty="0" smtClean="0">
                <a:solidFill>
                  <a:srgbClr val="000000"/>
                </a:solidFill>
                <a:latin typeface="Calibri" pitchFamily="34" charset="0"/>
              </a:rPr>
              <a:t>Do not nail tight against tree--allow about</a:t>
            </a:r>
            <a:r>
              <a:rPr lang="en-US" sz="1200" baseline="0" dirty="0" smtClean="0">
                <a:solidFill>
                  <a:srgbClr val="000000"/>
                </a:solidFill>
                <a:latin typeface="Calibri" pitchFamily="34" charset="0"/>
              </a:rPr>
              <a:t> 1</a:t>
            </a:r>
            <a:r>
              <a:rPr lang="en-US" sz="1200" dirty="0" smtClean="0">
                <a:solidFill>
                  <a:srgbClr val="000000"/>
                </a:solidFill>
                <a:latin typeface="Calibri" pitchFamily="34" charset="0"/>
              </a:rPr>
              <a:t> inch for growth</a:t>
            </a:r>
          </a:p>
          <a:p>
            <a:pPr>
              <a:spcAft>
                <a:spcPct val="15000"/>
              </a:spcAft>
              <a:buClr>
                <a:srgbClr val="000000"/>
              </a:buClr>
              <a:buSzPct val="100000"/>
              <a:buFont typeface="WingDings" pitchFamily="2" charset="2"/>
              <a:buChar char="Ÿ"/>
            </a:pPr>
            <a:r>
              <a:rPr lang="en-US" sz="1200" dirty="0" smtClean="0">
                <a:solidFill>
                  <a:srgbClr val="000000"/>
                </a:solidFill>
                <a:latin typeface="Calibri" pitchFamily="34" charset="0"/>
              </a:rPr>
              <a:t>Use 2 nails, one near top and one near bottom, never at sides; your </a:t>
            </a:r>
            <a:r>
              <a:rPr lang="en-US" sz="1200" i="0" dirty="0" smtClean="0">
                <a:solidFill>
                  <a:srgbClr val="000000"/>
                </a:solidFill>
                <a:latin typeface="Calibri" pitchFamily="34" charset="0"/>
              </a:rPr>
              <a:t>supervisor will tell you if trail uses only 1 nail</a:t>
            </a:r>
          </a:p>
          <a:p>
            <a:endParaRPr lang="en-US" dirty="0" smtClean="0"/>
          </a:p>
        </p:txBody>
      </p:sp>
      <p:sp>
        <p:nvSpPr>
          <p:cNvPr id="57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Interstate-Light" pitchFamily="2" charset="0"/>
                <a:ea typeface="MS PGothic" pitchFamily="34" charset="-128"/>
              </a:defRPr>
            </a:lvl1pPr>
            <a:lvl2pPr marL="729057" indent="-280406" eaLnBrk="0" hangingPunct="0">
              <a:defRPr>
                <a:solidFill>
                  <a:schemeClr val="tx1"/>
                </a:solidFill>
                <a:latin typeface="Interstate-Light" pitchFamily="2" charset="0"/>
                <a:ea typeface="MS PGothic" pitchFamily="34" charset="-128"/>
              </a:defRPr>
            </a:lvl2pPr>
            <a:lvl3pPr marL="1121626" indent="-224325" eaLnBrk="0" hangingPunct="0">
              <a:defRPr>
                <a:solidFill>
                  <a:schemeClr val="tx1"/>
                </a:solidFill>
                <a:latin typeface="Interstate-Light" pitchFamily="2" charset="0"/>
                <a:ea typeface="MS PGothic" pitchFamily="34" charset="-128"/>
              </a:defRPr>
            </a:lvl3pPr>
            <a:lvl4pPr marL="1570276" indent="-224325" eaLnBrk="0" hangingPunct="0">
              <a:defRPr>
                <a:solidFill>
                  <a:schemeClr val="tx1"/>
                </a:solidFill>
                <a:latin typeface="Interstate-Light" pitchFamily="2" charset="0"/>
                <a:ea typeface="MS PGothic" pitchFamily="34" charset="-128"/>
              </a:defRPr>
            </a:lvl4pPr>
            <a:lvl5pPr marL="2018927" indent="-224325" eaLnBrk="0" hangingPunct="0">
              <a:defRPr>
                <a:solidFill>
                  <a:schemeClr val="tx1"/>
                </a:solidFill>
                <a:latin typeface="Interstate-Light" pitchFamily="2" charset="0"/>
                <a:ea typeface="MS PGothic" pitchFamily="34" charset="-128"/>
              </a:defRPr>
            </a:lvl5pPr>
            <a:lvl6pPr marL="2467577" indent="-224325" eaLnBrk="0" fontAlgn="base" hangingPunct="0">
              <a:spcBef>
                <a:spcPct val="0"/>
              </a:spcBef>
              <a:spcAft>
                <a:spcPct val="0"/>
              </a:spcAft>
              <a:defRPr>
                <a:solidFill>
                  <a:schemeClr val="tx1"/>
                </a:solidFill>
                <a:latin typeface="Interstate-Light" pitchFamily="2" charset="0"/>
                <a:ea typeface="MS PGothic" pitchFamily="34" charset="-128"/>
              </a:defRPr>
            </a:lvl6pPr>
            <a:lvl7pPr marL="2916227" indent="-224325" eaLnBrk="0" fontAlgn="base" hangingPunct="0">
              <a:spcBef>
                <a:spcPct val="0"/>
              </a:spcBef>
              <a:spcAft>
                <a:spcPct val="0"/>
              </a:spcAft>
              <a:defRPr>
                <a:solidFill>
                  <a:schemeClr val="tx1"/>
                </a:solidFill>
                <a:latin typeface="Interstate-Light" pitchFamily="2" charset="0"/>
                <a:ea typeface="MS PGothic" pitchFamily="34" charset="-128"/>
              </a:defRPr>
            </a:lvl7pPr>
            <a:lvl8pPr marL="3364878" indent="-224325" eaLnBrk="0" fontAlgn="base" hangingPunct="0">
              <a:spcBef>
                <a:spcPct val="0"/>
              </a:spcBef>
              <a:spcAft>
                <a:spcPct val="0"/>
              </a:spcAft>
              <a:defRPr>
                <a:solidFill>
                  <a:schemeClr val="tx1"/>
                </a:solidFill>
                <a:latin typeface="Interstate-Light" pitchFamily="2" charset="0"/>
                <a:ea typeface="MS PGothic" pitchFamily="34" charset="-128"/>
              </a:defRPr>
            </a:lvl8pPr>
            <a:lvl9pPr marL="3813528" indent="-224325" eaLnBrk="0" fontAlgn="base" hangingPunct="0">
              <a:spcBef>
                <a:spcPct val="0"/>
              </a:spcBef>
              <a:spcAft>
                <a:spcPct val="0"/>
              </a:spcAft>
              <a:defRPr>
                <a:solidFill>
                  <a:schemeClr val="tx1"/>
                </a:solidFill>
                <a:latin typeface="Interstate-Light" pitchFamily="2" charset="0"/>
                <a:ea typeface="MS PGothic" pitchFamily="34" charset="-128"/>
              </a:defRPr>
            </a:lvl9pPr>
          </a:lstStyle>
          <a:p>
            <a:fld id="{3750CD93-A713-41A8-945C-5D054704EE5A}" type="slidenum">
              <a:rPr lang="en-US" smtClean="0">
                <a:latin typeface="Arial" charset="0"/>
              </a:rPr>
              <a:pPr/>
              <a:t>21</a:t>
            </a:fld>
            <a:endParaRPr lang="en-US" smtClean="0">
              <a:latin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226179-FC07-43E0-A4C2-25E1012A2E6B}" type="slidenum">
              <a:rPr lang="en-US" altLang="en-US"/>
              <a:pPr/>
              <a:t>22</a:t>
            </a:fld>
            <a:endParaRPr lang="en-US" altLang="en-US"/>
          </a:p>
        </p:txBody>
      </p:sp>
      <p:sp>
        <p:nvSpPr>
          <p:cNvPr id="36866" name="Rectangle 2"/>
          <p:cNvSpPr>
            <a:spLocks noGrp="1" noRot="1" noChangeAspect="1" noChangeArrowheads="1" noTextEdit="1"/>
          </p:cNvSpPr>
          <p:nvPr>
            <p:ph type="sldImg"/>
          </p:nvPr>
        </p:nvSpPr>
        <p:spPr>
          <a:xfrm>
            <a:off x="1143000" y="685800"/>
            <a:ext cx="4572000" cy="3429000"/>
          </a:xfrm>
          <a:ln/>
        </p:spPr>
      </p:sp>
      <p:sp>
        <p:nvSpPr>
          <p:cNvPr id="36867" name="Rectangle 3"/>
          <p:cNvSpPr>
            <a:spLocks noGrp="1" noChangeArrowheads="1"/>
          </p:cNvSpPr>
          <p:nvPr>
            <p:ph type="body" idx="1"/>
          </p:nvPr>
        </p:nvSpPr>
        <p:spPr/>
        <p:txBody>
          <a:bodyPr/>
          <a:lstStyle/>
          <a:p>
            <a:r>
              <a:rPr lang="en-US" altLang="en-US" dirty="0" smtClean="0"/>
              <a:t>This picture shows the importance of standing</a:t>
            </a:r>
            <a:r>
              <a:rPr lang="en-US" altLang="en-US" baseline="0" dirty="0" smtClean="0"/>
              <a:t> by one blaze to determine where the next blaze should be.</a:t>
            </a:r>
            <a:endParaRPr lang="en-US" altLang="en-US" dirty="0" smtClean="0"/>
          </a:p>
          <a:p>
            <a:r>
              <a:rPr lang="en-US" altLang="en-US" dirty="0" smtClean="0"/>
              <a:t>Ask </a:t>
            </a:r>
            <a:r>
              <a:rPr lang="en-US" altLang="en-US" dirty="0"/>
              <a:t>why it is important to blaze in one direction and then blaze on return.</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226179-FC07-43E0-A4C2-25E1012A2E6B}" type="slidenum">
              <a:rPr lang="en-US" altLang="en-US"/>
              <a:pPr/>
              <a:t>23</a:t>
            </a:fld>
            <a:endParaRPr lang="en-US" altLang="en-US"/>
          </a:p>
        </p:txBody>
      </p:sp>
      <p:sp>
        <p:nvSpPr>
          <p:cNvPr id="36866" name="Rectangle 2"/>
          <p:cNvSpPr>
            <a:spLocks noGrp="1" noRot="1" noChangeAspect="1" noChangeArrowheads="1" noTextEdit="1"/>
          </p:cNvSpPr>
          <p:nvPr>
            <p:ph type="sldImg"/>
          </p:nvPr>
        </p:nvSpPr>
        <p:spPr>
          <a:xfrm>
            <a:off x="1143000" y="685800"/>
            <a:ext cx="4572000" cy="3429000"/>
          </a:xfrm>
          <a:ln/>
        </p:spPr>
      </p:sp>
      <p:sp>
        <p:nvSpPr>
          <p:cNvPr id="36867" name="Rectangle 3"/>
          <p:cNvSpPr>
            <a:spLocks noGrp="1" noChangeArrowheads="1"/>
          </p:cNvSpPr>
          <p:nvPr>
            <p:ph type="body" idx="1"/>
          </p:nvPr>
        </p:nvSpPr>
        <p:spPr/>
        <p:txBody>
          <a:bodyPr/>
          <a:lstStyle/>
          <a:p>
            <a:r>
              <a:rPr lang="en-US" altLang="en-US" dirty="0" smtClean="0"/>
              <a:t>This is an open area, which requires more frequent blazing.</a:t>
            </a:r>
          </a:p>
          <a:p>
            <a:r>
              <a:rPr lang="en-US" altLang="en-US" dirty="0" smtClean="0"/>
              <a:t>Some</a:t>
            </a:r>
            <a:r>
              <a:rPr lang="en-US" altLang="en-US" baseline="0" dirty="0" smtClean="0"/>
              <a:t> parks now want more frequent blazing due to larger number of inexperienced hikers.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Slide Image Placeholder 1"/>
          <p:cNvSpPr>
            <a:spLocks noGrp="1" noRot="1" noChangeAspect="1" noTextEdit="1"/>
          </p:cNvSpPr>
          <p:nvPr>
            <p:ph type="sldImg"/>
          </p:nvPr>
        </p:nvSpPr>
        <p:spPr bwMode="auto">
          <a:noFill/>
          <a:ln>
            <a:solidFill>
              <a:srgbClr val="000000"/>
            </a:solidFill>
            <a:miter lim="800000"/>
            <a:headEnd/>
            <a:tailEnd/>
          </a:ln>
        </p:spPr>
      </p:sp>
      <p:sp>
        <p:nvSpPr>
          <p:cNvPr id="123906" name="Notes Placeholder 2"/>
          <p:cNvSpPr>
            <a:spLocks noGrp="1"/>
          </p:cNvSpPr>
          <p:nvPr>
            <p:ph type="body" idx="1"/>
          </p:nvPr>
        </p:nvSpPr>
        <p:spPr>
          <a:noFill/>
          <a:ln/>
        </p:spPr>
        <p:txBody>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dirty="0" smtClean="0"/>
              <a:t>Left: Blaze a large tree rather than a small one</a:t>
            </a:r>
          </a:p>
          <a:p>
            <a:pPr eaLnBrk="1" hangingPunct="1">
              <a:spcBef>
                <a:spcPct val="0"/>
              </a:spcBef>
            </a:pPr>
            <a:r>
              <a:rPr lang="en-US" baseline="0" dirty="0" smtClean="0"/>
              <a:t>Right: </a:t>
            </a:r>
            <a:r>
              <a:rPr lang="en-US" dirty="0" smtClean="0"/>
              <a:t>Vegetation has not been completely removed</a:t>
            </a:r>
          </a:p>
        </p:txBody>
      </p:sp>
      <p:sp>
        <p:nvSpPr>
          <p:cNvPr id="123907" name="Slide Number Placeholder 3"/>
          <p:cNvSpPr>
            <a:spLocks noGrp="1"/>
          </p:cNvSpPr>
          <p:nvPr>
            <p:ph type="sldNum" sz="quarter" idx="5"/>
          </p:nvPr>
        </p:nvSpPr>
        <p:spPr>
          <a:noFill/>
        </p:spPr>
        <p:txBody>
          <a:bodyPr/>
          <a:lstStyle/>
          <a:p>
            <a:pPr eaLnBrk="0" hangingPunct="0"/>
            <a:fld id="{6FDB1B20-299E-4595-901B-4EEEC137E5E1}" type="slidenum">
              <a:rPr lang="en-US" smtClean="0">
                <a:latin typeface="Arial" charset="0"/>
              </a:rPr>
              <a:pPr eaLnBrk="0" hangingPunct="0"/>
              <a:t>24</a:t>
            </a:fld>
            <a:endParaRPr lang="en-US" smtClean="0">
              <a:latin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Picture shows dead tree with blazes</a:t>
            </a:r>
          </a:p>
          <a:p>
            <a:r>
              <a:rPr lang="en-US" dirty="0" smtClean="0"/>
              <a:t>Ask why it is better to avoid painting rocks. What if they are covered with snow? Also removing blazes painted on rocks </a:t>
            </a:r>
            <a:r>
              <a:rPr lang="en-US" smtClean="0"/>
              <a:t>looks ugly.</a:t>
            </a:r>
            <a:endParaRPr lang="en-US" dirty="0"/>
          </a:p>
        </p:txBody>
      </p:sp>
      <p:sp>
        <p:nvSpPr>
          <p:cNvPr id="4" name="Slide Number Placeholder 3"/>
          <p:cNvSpPr>
            <a:spLocks noGrp="1"/>
          </p:cNvSpPr>
          <p:nvPr>
            <p:ph type="sldNum" sz="quarter" idx="10"/>
          </p:nvPr>
        </p:nvSpPr>
        <p:spPr/>
        <p:txBody>
          <a:bodyPr/>
          <a:lstStyle/>
          <a:p>
            <a:fld id="{184E5C97-589D-4512-B236-07ADBA75F7A3}"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Slide Image Placeholder 1"/>
          <p:cNvSpPr>
            <a:spLocks noGrp="1" noRot="1" noChangeAspect="1" noTextEdit="1"/>
          </p:cNvSpPr>
          <p:nvPr>
            <p:ph type="sldImg"/>
          </p:nvPr>
        </p:nvSpPr>
        <p:spPr bwMode="auto">
          <a:noFill/>
          <a:ln>
            <a:solidFill>
              <a:srgbClr val="000000"/>
            </a:solidFill>
            <a:miter lim="800000"/>
            <a:headEnd/>
            <a:tailEnd/>
          </a:ln>
        </p:spPr>
      </p:sp>
      <p:sp>
        <p:nvSpPr>
          <p:cNvPr id="121858" name="Notes Placeholder 2"/>
          <p:cNvSpPr>
            <a:spLocks noGrp="1"/>
          </p:cNvSpPr>
          <p:nvPr>
            <p:ph type="body" idx="1"/>
          </p:nvPr>
        </p:nvSpPr>
        <p:spPr>
          <a:noFill/>
          <a:ln/>
        </p:spPr>
        <p:txBody>
          <a:bodyPr/>
          <a:lstStyle/>
          <a:p>
            <a:pPr eaLnBrk="1" hangingPunct="1">
              <a:spcBef>
                <a:spcPct val="0"/>
              </a:spcBef>
            </a:pPr>
            <a:r>
              <a:rPr lang="en-US" dirty="0" smtClean="0"/>
              <a:t>Left: Sloppy,</a:t>
            </a:r>
            <a:r>
              <a:rPr lang="en-US" baseline="0" dirty="0" smtClean="0"/>
              <a:t>  f</a:t>
            </a:r>
            <a:r>
              <a:rPr lang="en-US" dirty="0" smtClean="0"/>
              <a:t>aded, and old paint blazes. </a:t>
            </a:r>
          </a:p>
          <a:p>
            <a:pPr eaLnBrk="1" hangingPunct="1">
              <a:spcBef>
                <a:spcPct val="0"/>
              </a:spcBef>
            </a:pPr>
            <a:r>
              <a:rPr lang="en-US" dirty="0" smtClean="0"/>
              <a:t>Right: Blazes hammered in too far (leave about 1 inch of nail protruding when you nail up blazes).</a:t>
            </a:r>
          </a:p>
        </p:txBody>
      </p:sp>
      <p:sp>
        <p:nvSpPr>
          <p:cNvPr id="121859" name="Slide Number Placeholder 3"/>
          <p:cNvSpPr>
            <a:spLocks noGrp="1"/>
          </p:cNvSpPr>
          <p:nvPr>
            <p:ph type="sldNum" sz="quarter" idx="5"/>
          </p:nvPr>
        </p:nvSpPr>
        <p:spPr>
          <a:noFill/>
        </p:spPr>
        <p:txBody>
          <a:bodyPr/>
          <a:lstStyle/>
          <a:p>
            <a:pPr eaLnBrk="0" hangingPunct="0"/>
            <a:fld id="{D10768C5-9DB9-4287-AB3A-0DB33249DD29}" type="slidenum">
              <a:rPr lang="en-US" smtClean="0">
                <a:latin typeface="Arial" charset="0"/>
              </a:rPr>
              <a:pPr eaLnBrk="0" hangingPunct="0"/>
              <a:t>26</a:t>
            </a:fld>
            <a:endParaRPr lang="en-US" smtClean="0">
              <a:latin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Be careful that the blaze after the turn is not visible before the turn. </a:t>
            </a:r>
          </a:p>
          <a:p>
            <a:r>
              <a:rPr lang="en-US" dirty="0" smtClean="0"/>
              <a:t>In an open understory or other area where the line of site is clear, hikers will be tempted to cut the corner when later blazes are obvious.</a:t>
            </a:r>
          </a:p>
        </p:txBody>
      </p:sp>
      <p:sp>
        <p:nvSpPr>
          <p:cNvPr id="553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Interstate-Light" pitchFamily="2" charset="0"/>
                <a:ea typeface="MS PGothic" pitchFamily="34" charset="-128"/>
              </a:defRPr>
            </a:lvl1pPr>
            <a:lvl2pPr marL="729057" indent="-280406" eaLnBrk="0" hangingPunct="0">
              <a:defRPr>
                <a:solidFill>
                  <a:schemeClr val="tx1"/>
                </a:solidFill>
                <a:latin typeface="Interstate-Light" pitchFamily="2" charset="0"/>
                <a:ea typeface="MS PGothic" pitchFamily="34" charset="-128"/>
              </a:defRPr>
            </a:lvl2pPr>
            <a:lvl3pPr marL="1121626" indent="-224325" eaLnBrk="0" hangingPunct="0">
              <a:defRPr>
                <a:solidFill>
                  <a:schemeClr val="tx1"/>
                </a:solidFill>
                <a:latin typeface="Interstate-Light" pitchFamily="2" charset="0"/>
                <a:ea typeface="MS PGothic" pitchFamily="34" charset="-128"/>
              </a:defRPr>
            </a:lvl3pPr>
            <a:lvl4pPr marL="1570276" indent="-224325" eaLnBrk="0" hangingPunct="0">
              <a:defRPr>
                <a:solidFill>
                  <a:schemeClr val="tx1"/>
                </a:solidFill>
                <a:latin typeface="Interstate-Light" pitchFamily="2" charset="0"/>
                <a:ea typeface="MS PGothic" pitchFamily="34" charset="-128"/>
              </a:defRPr>
            </a:lvl4pPr>
            <a:lvl5pPr marL="2018927" indent="-224325" eaLnBrk="0" hangingPunct="0">
              <a:defRPr>
                <a:solidFill>
                  <a:schemeClr val="tx1"/>
                </a:solidFill>
                <a:latin typeface="Interstate-Light" pitchFamily="2" charset="0"/>
                <a:ea typeface="MS PGothic" pitchFamily="34" charset="-128"/>
              </a:defRPr>
            </a:lvl5pPr>
            <a:lvl6pPr marL="2467577" indent="-224325" eaLnBrk="0" fontAlgn="base" hangingPunct="0">
              <a:spcBef>
                <a:spcPct val="0"/>
              </a:spcBef>
              <a:spcAft>
                <a:spcPct val="0"/>
              </a:spcAft>
              <a:defRPr>
                <a:solidFill>
                  <a:schemeClr val="tx1"/>
                </a:solidFill>
                <a:latin typeface="Interstate-Light" pitchFamily="2" charset="0"/>
                <a:ea typeface="MS PGothic" pitchFamily="34" charset="-128"/>
              </a:defRPr>
            </a:lvl6pPr>
            <a:lvl7pPr marL="2916227" indent="-224325" eaLnBrk="0" fontAlgn="base" hangingPunct="0">
              <a:spcBef>
                <a:spcPct val="0"/>
              </a:spcBef>
              <a:spcAft>
                <a:spcPct val="0"/>
              </a:spcAft>
              <a:defRPr>
                <a:solidFill>
                  <a:schemeClr val="tx1"/>
                </a:solidFill>
                <a:latin typeface="Interstate-Light" pitchFamily="2" charset="0"/>
                <a:ea typeface="MS PGothic" pitchFamily="34" charset="-128"/>
              </a:defRPr>
            </a:lvl7pPr>
            <a:lvl8pPr marL="3364878" indent="-224325" eaLnBrk="0" fontAlgn="base" hangingPunct="0">
              <a:spcBef>
                <a:spcPct val="0"/>
              </a:spcBef>
              <a:spcAft>
                <a:spcPct val="0"/>
              </a:spcAft>
              <a:defRPr>
                <a:solidFill>
                  <a:schemeClr val="tx1"/>
                </a:solidFill>
                <a:latin typeface="Interstate-Light" pitchFamily="2" charset="0"/>
                <a:ea typeface="MS PGothic" pitchFamily="34" charset="-128"/>
              </a:defRPr>
            </a:lvl8pPr>
            <a:lvl9pPr marL="3813528" indent="-224325" eaLnBrk="0" fontAlgn="base" hangingPunct="0">
              <a:spcBef>
                <a:spcPct val="0"/>
              </a:spcBef>
              <a:spcAft>
                <a:spcPct val="0"/>
              </a:spcAft>
              <a:defRPr>
                <a:solidFill>
                  <a:schemeClr val="tx1"/>
                </a:solidFill>
                <a:latin typeface="Interstate-Light" pitchFamily="2" charset="0"/>
                <a:ea typeface="MS PGothic" pitchFamily="34" charset="-128"/>
              </a:defRPr>
            </a:lvl9pPr>
          </a:lstStyle>
          <a:p>
            <a:fld id="{77705DF5-2E25-4874-A0E4-DBA2E6F983DF}" type="slidenum">
              <a:rPr lang="en-US" smtClean="0">
                <a:latin typeface="Arial" charset="0"/>
              </a:rPr>
              <a:pPr/>
              <a:t>27</a:t>
            </a:fld>
            <a:endParaRPr lang="en-US" smtClean="0">
              <a:latin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563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Interstate-Light" pitchFamily="2" charset="0"/>
                <a:ea typeface="MS PGothic" pitchFamily="34" charset="-128"/>
              </a:defRPr>
            </a:lvl1pPr>
            <a:lvl2pPr marL="729057" indent="-280406" eaLnBrk="0" hangingPunct="0">
              <a:defRPr>
                <a:solidFill>
                  <a:schemeClr val="tx1"/>
                </a:solidFill>
                <a:latin typeface="Interstate-Light" pitchFamily="2" charset="0"/>
                <a:ea typeface="MS PGothic" pitchFamily="34" charset="-128"/>
              </a:defRPr>
            </a:lvl2pPr>
            <a:lvl3pPr marL="1121626" indent="-224325" eaLnBrk="0" hangingPunct="0">
              <a:defRPr>
                <a:solidFill>
                  <a:schemeClr val="tx1"/>
                </a:solidFill>
                <a:latin typeface="Interstate-Light" pitchFamily="2" charset="0"/>
                <a:ea typeface="MS PGothic" pitchFamily="34" charset="-128"/>
              </a:defRPr>
            </a:lvl3pPr>
            <a:lvl4pPr marL="1570276" indent="-224325" eaLnBrk="0" hangingPunct="0">
              <a:defRPr>
                <a:solidFill>
                  <a:schemeClr val="tx1"/>
                </a:solidFill>
                <a:latin typeface="Interstate-Light" pitchFamily="2" charset="0"/>
                <a:ea typeface="MS PGothic" pitchFamily="34" charset="-128"/>
              </a:defRPr>
            </a:lvl4pPr>
            <a:lvl5pPr marL="2018927" indent="-224325" eaLnBrk="0" hangingPunct="0">
              <a:defRPr>
                <a:solidFill>
                  <a:schemeClr val="tx1"/>
                </a:solidFill>
                <a:latin typeface="Interstate-Light" pitchFamily="2" charset="0"/>
                <a:ea typeface="MS PGothic" pitchFamily="34" charset="-128"/>
              </a:defRPr>
            </a:lvl5pPr>
            <a:lvl6pPr marL="2467577" indent="-224325" eaLnBrk="0" fontAlgn="base" hangingPunct="0">
              <a:spcBef>
                <a:spcPct val="0"/>
              </a:spcBef>
              <a:spcAft>
                <a:spcPct val="0"/>
              </a:spcAft>
              <a:defRPr>
                <a:solidFill>
                  <a:schemeClr val="tx1"/>
                </a:solidFill>
                <a:latin typeface="Interstate-Light" pitchFamily="2" charset="0"/>
                <a:ea typeface="MS PGothic" pitchFamily="34" charset="-128"/>
              </a:defRPr>
            </a:lvl6pPr>
            <a:lvl7pPr marL="2916227" indent="-224325" eaLnBrk="0" fontAlgn="base" hangingPunct="0">
              <a:spcBef>
                <a:spcPct val="0"/>
              </a:spcBef>
              <a:spcAft>
                <a:spcPct val="0"/>
              </a:spcAft>
              <a:defRPr>
                <a:solidFill>
                  <a:schemeClr val="tx1"/>
                </a:solidFill>
                <a:latin typeface="Interstate-Light" pitchFamily="2" charset="0"/>
                <a:ea typeface="MS PGothic" pitchFamily="34" charset="-128"/>
              </a:defRPr>
            </a:lvl7pPr>
            <a:lvl8pPr marL="3364878" indent="-224325" eaLnBrk="0" fontAlgn="base" hangingPunct="0">
              <a:spcBef>
                <a:spcPct val="0"/>
              </a:spcBef>
              <a:spcAft>
                <a:spcPct val="0"/>
              </a:spcAft>
              <a:defRPr>
                <a:solidFill>
                  <a:schemeClr val="tx1"/>
                </a:solidFill>
                <a:latin typeface="Interstate-Light" pitchFamily="2" charset="0"/>
                <a:ea typeface="MS PGothic" pitchFamily="34" charset="-128"/>
              </a:defRPr>
            </a:lvl8pPr>
            <a:lvl9pPr marL="3813528" indent="-224325" eaLnBrk="0" fontAlgn="base" hangingPunct="0">
              <a:spcBef>
                <a:spcPct val="0"/>
              </a:spcBef>
              <a:spcAft>
                <a:spcPct val="0"/>
              </a:spcAft>
              <a:defRPr>
                <a:solidFill>
                  <a:schemeClr val="tx1"/>
                </a:solidFill>
                <a:latin typeface="Interstate-Light" pitchFamily="2" charset="0"/>
                <a:ea typeface="MS PGothic" pitchFamily="34" charset="-128"/>
              </a:defRPr>
            </a:lvl9pPr>
          </a:lstStyle>
          <a:p>
            <a:fld id="{CB6722F6-A5C4-4BE2-BA98-907FB402636D}" type="slidenum">
              <a:rPr lang="en-US" smtClean="0">
                <a:latin typeface="Arial" charset="0"/>
              </a:rPr>
              <a:pPr/>
              <a:t>28</a:t>
            </a:fld>
            <a:endParaRPr lang="en-US" smtClean="0">
              <a:latin typeface="Arial"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Appalachian</a:t>
            </a:r>
            <a:r>
              <a:rPr lang="en-US" baseline="0" dirty="0" smtClean="0"/>
              <a:t> Trail and blue trail are co-aligned to this point, where blue trail turns right and AT goes straight</a:t>
            </a:r>
            <a:endParaRPr lang="en-US" dirty="0"/>
          </a:p>
        </p:txBody>
      </p:sp>
      <p:sp>
        <p:nvSpPr>
          <p:cNvPr id="4" name="Slide Number Placeholder 3"/>
          <p:cNvSpPr>
            <a:spLocks noGrp="1"/>
          </p:cNvSpPr>
          <p:nvPr>
            <p:ph type="sldNum" sz="quarter" idx="10"/>
          </p:nvPr>
        </p:nvSpPr>
        <p:spPr/>
        <p:txBody>
          <a:bodyPr/>
          <a:lstStyle/>
          <a:p>
            <a:fld id="{184E5C97-589D-4512-B236-07ADBA75F7A3}" type="slidenum">
              <a:rPr lang="en-US" smtClean="0"/>
              <a:pPr/>
              <a:t>29</a:t>
            </a:fld>
            <a:endParaRPr lang="en-US"/>
          </a:p>
        </p:txBody>
      </p:sp>
    </p:spTree>
    <p:extLst>
      <p:ext uri="{BB962C8B-B14F-4D97-AF65-F5344CB8AC3E}">
        <p14:creationId xmlns:p14="http://schemas.microsoft.com/office/powerpoint/2010/main" val="11744418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Maintainers must be members</a:t>
            </a:r>
            <a:r>
              <a:rPr lang="en-US" baseline="0" dirty="0" smtClean="0"/>
              <a:t> of the Trail Conference or a member of a maintaining club </a:t>
            </a:r>
          </a:p>
          <a:p>
            <a:r>
              <a:rPr lang="en-US" baseline="0" dirty="0" smtClean="0"/>
              <a:t>Public face/ambassadors when you meet the hiking public—you will get a T shirt to wear</a:t>
            </a:r>
          </a:p>
          <a:p>
            <a:r>
              <a:rPr lang="en-US" baseline="0" dirty="0" smtClean="0"/>
              <a:t>TC members get a 10% discount at many outdoor stores</a:t>
            </a:r>
          </a:p>
        </p:txBody>
      </p:sp>
      <p:sp>
        <p:nvSpPr>
          <p:cNvPr id="4" name="Slide Number Placeholder 3"/>
          <p:cNvSpPr>
            <a:spLocks noGrp="1"/>
          </p:cNvSpPr>
          <p:nvPr>
            <p:ph type="sldNum" sz="quarter" idx="10"/>
          </p:nvPr>
        </p:nvSpPr>
        <p:spPr/>
        <p:txBody>
          <a:bodyPr/>
          <a:lstStyle/>
          <a:p>
            <a:fld id="{184E5C97-589D-4512-B236-07ADBA75F7A3}" type="slidenum">
              <a:rPr lang="en-US" smtClean="0"/>
              <a:pPr/>
              <a:t>3</a:t>
            </a:fld>
            <a:endParaRPr lang="en-US"/>
          </a:p>
        </p:txBody>
      </p:sp>
    </p:spTree>
    <p:extLst>
      <p:ext uri="{BB962C8B-B14F-4D97-AF65-F5344CB8AC3E}">
        <p14:creationId xmlns:p14="http://schemas.microsoft.com/office/powerpoint/2010/main" val="40467540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Interstate-Light" pitchFamily="2" charset="0"/>
                <a:ea typeface="MS PGothic" pitchFamily="34" charset="-128"/>
              </a:defRPr>
            </a:lvl1pPr>
            <a:lvl2pPr marL="729057" indent="-280406" eaLnBrk="0" hangingPunct="0">
              <a:defRPr>
                <a:solidFill>
                  <a:schemeClr val="tx1"/>
                </a:solidFill>
                <a:latin typeface="Interstate-Light" pitchFamily="2" charset="0"/>
                <a:ea typeface="MS PGothic" pitchFamily="34" charset="-128"/>
              </a:defRPr>
            </a:lvl2pPr>
            <a:lvl3pPr marL="1121626" indent="-224325" eaLnBrk="0" hangingPunct="0">
              <a:defRPr>
                <a:solidFill>
                  <a:schemeClr val="tx1"/>
                </a:solidFill>
                <a:latin typeface="Interstate-Light" pitchFamily="2" charset="0"/>
                <a:ea typeface="MS PGothic" pitchFamily="34" charset="-128"/>
              </a:defRPr>
            </a:lvl3pPr>
            <a:lvl4pPr marL="1570276" indent="-224325" eaLnBrk="0" hangingPunct="0">
              <a:defRPr>
                <a:solidFill>
                  <a:schemeClr val="tx1"/>
                </a:solidFill>
                <a:latin typeface="Interstate-Light" pitchFamily="2" charset="0"/>
                <a:ea typeface="MS PGothic" pitchFamily="34" charset="-128"/>
              </a:defRPr>
            </a:lvl4pPr>
            <a:lvl5pPr marL="2018927" indent="-224325" eaLnBrk="0" hangingPunct="0">
              <a:defRPr>
                <a:solidFill>
                  <a:schemeClr val="tx1"/>
                </a:solidFill>
                <a:latin typeface="Interstate-Light" pitchFamily="2" charset="0"/>
                <a:ea typeface="MS PGothic" pitchFamily="34" charset="-128"/>
              </a:defRPr>
            </a:lvl5pPr>
            <a:lvl6pPr marL="2467577" indent="-224325" eaLnBrk="0" fontAlgn="base" hangingPunct="0">
              <a:spcBef>
                <a:spcPct val="0"/>
              </a:spcBef>
              <a:spcAft>
                <a:spcPct val="0"/>
              </a:spcAft>
              <a:defRPr>
                <a:solidFill>
                  <a:schemeClr val="tx1"/>
                </a:solidFill>
                <a:latin typeface="Interstate-Light" pitchFamily="2" charset="0"/>
                <a:ea typeface="MS PGothic" pitchFamily="34" charset="-128"/>
              </a:defRPr>
            </a:lvl6pPr>
            <a:lvl7pPr marL="2916227" indent="-224325" eaLnBrk="0" fontAlgn="base" hangingPunct="0">
              <a:spcBef>
                <a:spcPct val="0"/>
              </a:spcBef>
              <a:spcAft>
                <a:spcPct val="0"/>
              </a:spcAft>
              <a:defRPr>
                <a:solidFill>
                  <a:schemeClr val="tx1"/>
                </a:solidFill>
                <a:latin typeface="Interstate-Light" pitchFamily="2" charset="0"/>
                <a:ea typeface="MS PGothic" pitchFamily="34" charset="-128"/>
              </a:defRPr>
            </a:lvl7pPr>
            <a:lvl8pPr marL="3364878" indent="-224325" eaLnBrk="0" fontAlgn="base" hangingPunct="0">
              <a:spcBef>
                <a:spcPct val="0"/>
              </a:spcBef>
              <a:spcAft>
                <a:spcPct val="0"/>
              </a:spcAft>
              <a:defRPr>
                <a:solidFill>
                  <a:schemeClr val="tx1"/>
                </a:solidFill>
                <a:latin typeface="Interstate-Light" pitchFamily="2" charset="0"/>
                <a:ea typeface="MS PGothic" pitchFamily="34" charset="-128"/>
              </a:defRPr>
            </a:lvl8pPr>
            <a:lvl9pPr marL="3813528" indent="-224325" eaLnBrk="0" fontAlgn="base" hangingPunct="0">
              <a:spcBef>
                <a:spcPct val="0"/>
              </a:spcBef>
              <a:spcAft>
                <a:spcPct val="0"/>
              </a:spcAft>
              <a:defRPr>
                <a:solidFill>
                  <a:schemeClr val="tx1"/>
                </a:solidFill>
                <a:latin typeface="Interstate-Light" pitchFamily="2" charset="0"/>
                <a:ea typeface="MS PGothic" pitchFamily="34" charset="-128"/>
              </a:defRPr>
            </a:lvl9pPr>
          </a:lstStyle>
          <a:p>
            <a:fld id="{8DF7A0B1-BFFC-4551-8051-647B88B25CCE}" type="slidenum">
              <a:rPr lang="en-US" smtClean="0">
                <a:latin typeface="Arial" charset="0"/>
              </a:rPr>
              <a:pPr/>
              <a:t>30</a:t>
            </a:fld>
            <a:endParaRPr lang="en-US" smtClean="0">
              <a:latin typeface="Arial" charset="0"/>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dirty="0" smtClean="0">
                <a:solidFill>
                  <a:srgbClr val="000000"/>
                </a:solidFill>
              </a:rPr>
              <a:t>On your first trip, you will see what invasives are on your trail. </a:t>
            </a:r>
            <a:endParaRPr lang="en-US" dirty="0" smtClean="0"/>
          </a:p>
          <a:p>
            <a:r>
              <a:rPr lang="en-US" dirty="0" smtClean="0"/>
              <a:t>Maintainers need not be plant experts, but it’s interesting to know something about plants which grow near your trail. </a:t>
            </a:r>
          </a:p>
          <a:p>
            <a:r>
              <a:rPr lang="en-US" dirty="0" smtClean="0"/>
              <a:t>If your trail has threatened and endangered species along it, your supervisor</a:t>
            </a:r>
            <a:r>
              <a:rPr lang="en-US" baseline="0" dirty="0" smtClean="0"/>
              <a:t> will tell you.</a:t>
            </a:r>
            <a:r>
              <a:rPr lang="en-US" dirty="0" smtClean="0"/>
              <a:t>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Relatively</a:t>
            </a:r>
            <a:r>
              <a:rPr lang="en-US" baseline="0" dirty="0" smtClean="0"/>
              <a:t> new initiative; looking for volunteers.</a:t>
            </a:r>
          </a:p>
          <a:p>
            <a:r>
              <a:rPr lang="en-US" baseline="0" dirty="0" smtClean="0"/>
              <a:t>A new class will be available to teach maintainers what they can do about </a:t>
            </a:r>
            <a:r>
              <a:rPr lang="en-US" baseline="0" dirty="0" err="1" smtClean="0"/>
              <a:t>invasives</a:t>
            </a:r>
            <a:r>
              <a:rPr lang="en-US" baseline="0" dirty="0" smtClean="0"/>
              <a:t> on their trail.</a:t>
            </a:r>
            <a:endParaRPr lang="en-US" dirty="0"/>
          </a:p>
        </p:txBody>
      </p:sp>
      <p:sp>
        <p:nvSpPr>
          <p:cNvPr id="4" name="Slide Number Placeholder 3"/>
          <p:cNvSpPr>
            <a:spLocks noGrp="1"/>
          </p:cNvSpPr>
          <p:nvPr>
            <p:ph type="sldNum" sz="quarter" idx="10"/>
          </p:nvPr>
        </p:nvSpPr>
        <p:spPr/>
        <p:txBody>
          <a:bodyPr/>
          <a:lstStyle/>
          <a:p>
            <a:fld id="{184E5C97-589D-4512-B236-07ADBA75F7A3}"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Be aware of poor trail conditions. If you don’t like it, neither will others.</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What</a:t>
            </a:r>
            <a:r>
              <a:rPr lang="en-US" sz="1400" baseline="0" dirty="0" smtClean="0"/>
              <a:t> options are there here?</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aseline="0" dirty="0" smtClean="0"/>
              <a:t>The following charts discuss problems which your evaluation might find.</a:t>
            </a:r>
            <a:endParaRPr lang="en-US" sz="1400" dirty="0" smtClean="0"/>
          </a:p>
        </p:txBody>
      </p:sp>
      <p:sp>
        <p:nvSpPr>
          <p:cNvPr id="134147" name="Slide Number Placeholder 3"/>
          <p:cNvSpPr>
            <a:spLocks noGrp="1"/>
          </p:cNvSpPr>
          <p:nvPr>
            <p:ph type="sldNum" sz="quarter" idx="5"/>
          </p:nvPr>
        </p:nvSpPr>
        <p:spPr>
          <a:noFill/>
        </p:spPr>
        <p:txBody>
          <a:bodyPr/>
          <a:lstStyle/>
          <a:p>
            <a:fld id="{72DE882F-DAC8-4E52-A663-398B4276EC08}" type="slidenum">
              <a:rPr lang="en-US" smtClean="0"/>
              <a:pPr/>
              <a:t>32</a:t>
            </a:fld>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trail problems are obvious: bridge is needed; puncheon needs repair</a:t>
            </a:r>
            <a:endParaRPr lang="en-US" dirty="0"/>
          </a:p>
        </p:txBody>
      </p:sp>
      <p:sp>
        <p:nvSpPr>
          <p:cNvPr id="4" name="Slide Number Placeholder 3"/>
          <p:cNvSpPr>
            <a:spLocks noGrp="1"/>
          </p:cNvSpPr>
          <p:nvPr>
            <p:ph type="sldNum" sz="quarter" idx="10"/>
          </p:nvPr>
        </p:nvSpPr>
        <p:spPr/>
        <p:txBody>
          <a:bodyPr/>
          <a:lstStyle/>
          <a:p>
            <a:fld id="{184E5C97-589D-4512-B236-07ADBA75F7A3}" type="slidenum">
              <a:rPr lang="en-US" smtClean="0"/>
              <a:pPr/>
              <a:t>33</a:t>
            </a:fld>
            <a:endParaRPr lang="en-US"/>
          </a:p>
        </p:txBody>
      </p:sp>
    </p:spTree>
    <p:extLst>
      <p:ext uri="{BB962C8B-B14F-4D97-AF65-F5344CB8AC3E}">
        <p14:creationId xmlns:p14="http://schemas.microsoft.com/office/powerpoint/2010/main" val="20922304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Water is often a problem on trails.</a:t>
            </a:r>
            <a:r>
              <a:rPr lang="en-US" baseline="0" dirty="0" smtClean="0"/>
              <a:t> It is sometimes difficult to find the best solution.</a:t>
            </a:r>
            <a:endParaRPr lang="en-US" dirty="0" smtClean="0"/>
          </a:p>
          <a:p>
            <a:r>
              <a:rPr lang="en-US" dirty="0" smtClean="0"/>
              <a:t>O</a:t>
            </a:r>
            <a:r>
              <a:rPr lang="en-US" baseline="0" dirty="0" smtClean="0"/>
              <a:t>ptions for different situations including water bars, stepping stones, puncheon, relocation, …</a:t>
            </a:r>
            <a:endParaRPr lang="en-US" dirty="0" smtClean="0"/>
          </a:p>
        </p:txBody>
      </p:sp>
      <p:sp>
        <p:nvSpPr>
          <p:cNvPr id="4" name="Slide Number Placeholder 3"/>
          <p:cNvSpPr>
            <a:spLocks noGrp="1"/>
          </p:cNvSpPr>
          <p:nvPr>
            <p:ph type="sldNum" sz="quarter" idx="10"/>
          </p:nvPr>
        </p:nvSpPr>
        <p:spPr/>
        <p:txBody>
          <a:bodyPr/>
          <a:lstStyle/>
          <a:p>
            <a:fld id="{184E5C97-589D-4512-B236-07ADBA75F7A3}" type="slidenum">
              <a:rPr lang="en-US" smtClean="0"/>
              <a:pPr/>
              <a:t>34</a:t>
            </a:fld>
            <a:endParaRPr lang="en-US"/>
          </a:p>
        </p:txBody>
      </p:sp>
    </p:spTree>
    <p:extLst>
      <p:ext uri="{BB962C8B-B14F-4D97-AF65-F5344CB8AC3E}">
        <p14:creationId xmlns:p14="http://schemas.microsoft.com/office/powerpoint/2010/main" val="11042994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p:spPr>
        <p:txBody>
          <a:bodyPr/>
          <a:lstStyle/>
          <a:p>
            <a:pPr eaLnBrk="0" hangingPunct="0"/>
            <a:fld id="{A9795BB6-6456-4A60-A901-10D7D2AF476E}" type="slidenum">
              <a:rPr lang="en-US" smtClean="0">
                <a:latin typeface="Arial" charset="0"/>
              </a:rPr>
              <a:pPr eaLnBrk="0" hangingPunct="0"/>
              <a:t>35</a:t>
            </a:fld>
            <a:endParaRPr lang="en-US" smtClean="0">
              <a:latin typeface="Arial" charset="0"/>
            </a:endParaRPr>
          </a:p>
        </p:txBody>
      </p:sp>
      <p:sp>
        <p:nvSpPr>
          <p:cNvPr id="9523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5235" name="Rectangle 3"/>
          <p:cNvSpPr>
            <a:spLocks noGrp="1" noChangeArrowheads="1"/>
          </p:cNvSpPr>
          <p:nvPr>
            <p:ph type="body" idx="1"/>
          </p:nvPr>
        </p:nvSpPr>
        <p:spPr>
          <a:noFill/>
          <a:ln/>
        </p:spPr>
        <p:txBody>
          <a:bodyPr/>
          <a:lstStyle/>
          <a:p>
            <a:pPr eaLnBrk="1" hangingPunct="1">
              <a:spcBef>
                <a:spcPct val="0"/>
              </a:spcBef>
            </a:pPr>
            <a:r>
              <a:rPr lang="en-US" sz="1400" dirty="0" smtClean="0"/>
              <a:t>Discuss how they work: </a:t>
            </a:r>
            <a:r>
              <a:rPr lang="en-US" sz="1400" baseline="0" dirty="0" smtClean="0"/>
              <a:t>only for</a:t>
            </a:r>
            <a:r>
              <a:rPr lang="en-US" sz="1400" dirty="0" smtClean="0"/>
              <a:t> trails on hills with one side higher than the other</a:t>
            </a:r>
          </a:p>
          <a:p>
            <a:pPr eaLnBrk="1" hangingPunct="1">
              <a:spcBef>
                <a:spcPct val="0"/>
              </a:spcBef>
              <a:spcAft>
                <a:spcPct val="15000"/>
              </a:spcAft>
              <a:buClr>
                <a:srgbClr val="000000"/>
              </a:buClr>
              <a:buFont typeface="Wingdings" pitchFamily="2" charset="2"/>
              <a:buChar char="Ÿ"/>
            </a:pPr>
            <a:r>
              <a:rPr lang="en-US" sz="1400" dirty="0" smtClean="0">
                <a:solidFill>
                  <a:srgbClr val="000000"/>
                </a:solidFill>
              </a:rPr>
              <a:t>Built by trail crew; maintainer must remove debris from behind water bars</a:t>
            </a:r>
          </a:p>
          <a:p>
            <a:pPr eaLnBrk="1" hangingPunct="1">
              <a:spcBef>
                <a:spcPct val="0"/>
              </a:spcBef>
              <a:spcAft>
                <a:spcPct val="15000"/>
              </a:spcAft>
              <a:buClr>
                <a:srgbClr val="000000"/>
              </a:buClr>
              <a:buFont typeface="Wingdings" pitchFamily="2" charset="2"/>
              <a:buChar char="Ÿ"/>
            </a:pPr>
            <a:r>
              <a:rPr lang="en-US" sz="1400" dirty="0" smtClean="0">
                <a:solidFill>
                  <a:srgbClr val="000000"/>
                </a:solidFill>
              </a:rPr>
              <a:t>Dirt on downhill side should be at the top of the water bar</a:t>
            </a:r>
          </a:p>
          <a:p>
            <a:pPr eaLnBrk="1" hangingPunct="1">
              <a:spcBef>
                <a:spcPct val="0"/>
              </a:spcBef>
            </a:pPr>
            <a:endParaRPr lang="en-US" sz="1400" dirty="0" smtClean="0"/>
          </a:p>
          <a:p>
            <a:pPr eaLnBrk="1" hangingPunct="1">
              <a:spcBef>
                <a:spcPct val="0"/>
              </a:spcBef>
            </a:pPr>
            <a:r>
              <a:rPr lang="en-US" sz="1400" dirty="0" smtClean="0"/>
              <a:t>Rake or scrape clean.  Regular maintenance should not require aggressive digging.  Avoid undermining the bar.  Organic soils cleaned out from drainage should be deposited on the downhill side of the outflow ditch.</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84E5C97-589D-4512-B236-07ADBA75F7A3}"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p:cNvSpPr>
            <a:spLocks noGrp="1" noRot="1" noChangeAspect="1"/>
          </p:cNvSpPr>
          <p:nvPr>
            <p:ph type="sldImg"/>
          </p:nvPr>
        </p:nvSpPr>
        <p:spPr bwMode="auto">
          <a:noFill/>
          <a:ln>
            <a:solidFill>
              <a:srgbClr val="000000"/>
            </a:solidFill>
            <a:miter lim="800000"/>
            <a:headEnd/>
            <a:tailEnd/>
          </a:ln>
        </p:spPr>
      </p:sp>
      <p:sp>
        <p:nvSpPr>
          <p:cNvPr id="101378" name="Notes Placeholder 2"/>
          <p:cNvSpPr>
            <a:spLocks noGrp="1"/>
          </p:cNvSpPr>
          <p:nvPr>
            <p:ph type="body" idx="1"/>
          </p:nvPr>
        </p:nvSpPr>
        <p:spPr>
          <a:noFill/>
          <a:ln/>
        </p:spPr>
        <p:txBody>
          <a:bodyPr/>
          <a:lstStyle/>
          <a:p>
            <a:pPr eaLnBrk="1" hangingPunct="1">
              <a:spcBef>
                <a:spcPct val="0"/>
              </a:spcBef>
            </a:pPr>
            <a:r>
              <a:rPr lang="en-US" sz="1400" dirty="0" smtClean="0"/>
              <a:t>Highly effective in level wet areas where large stones are available</a:t>
            </a:r>
          </a:p>
          <a:p>
            <a:pPr eaLnBrk="1" hangingPunct="1">
              <a:spcBef>
                <a:spcPct val="0"/>
              </a:spcBef>
            </a:pPr>
            <a:r>
              <a:rPr lang="en-US" sz="1400" dirty="0" smtClean="0"/>
              <a:t>Trail crew will install larger stepping stones if needed</a:t>
            </a:r>
          </a:p>
        </p:txBody>
      </p:sp>
      <p:sp>
        <p:nvSpPr>
          <p:cNvPr id="101379" name="Slide Number Placeholder 3"/>
          <p:cNvSpPr>
            <a:spLocks noGrp="1"/>
          </p:cNvSpPr>
          <p:nvPr>
            <p:ph type="sldNum" sz="quarter" idx="5"/>
          </p:nvPr>
        </p:nvSpPr>
        <p:spPr>
          <a:noFill/>
        </p:spPr>
        <p:txBody>
          <a:bodyPr/>
          <a:lstStyle/>
          <a:p>
            <a:fld id="{60394C95-E06E-4AAC-B338-8EB1D3828C48}" type="slidenum">
              <a:rPr lang="en-US" smtClean="0"/>
              <a:pPr/>
              <a:t>37</a:t>
            </a:fld>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Longer</a:t>
            </a:r>
            <a:r>
              <a:rPr lang="en-US" baseline="0" dirty="0" smtClean="0"/>
              <a:t> wet areas crossed by puncheon. </a:t>
            </a:r>
          </a:p>
          <a:p>
            <a:r>
              <a:rPr lang="en-US" baseline="0" dirty="0" smtClean="0"/>
              <a:t>These puncheon shown are in seasonally wet areas that are heavily used</a:t>
            </a:r>
            <a:endParaRPr lang="en-US" dirty="0"/>
          </a:p>
        </p:txBody>
      </p:sp>
      <p:sp>
        <p:nvSpPr>
          <p:cNvPr id="4" name="Slide Number Placeholder 3"/>
          <p:cNvSpPr>
            <a:spLocks noGrp="1"/>
          </p:cNvSpPr>
          <p:nvPr>
            <p:ph type="sldNum" sz="quarter" idx="10"/>
          </p:nvPr>
        </p:nvSpPr>
        <p:spPr/>
        <p:txBody>
          <a:bodyPr/>
          <a:lstStyle/>
          <a:p>
            <a:fld id="{184E5C97-589D-4512-B236-07ADBA75F7A3}"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Relocation</a:t>
            </a:r>
            <a:r>
              <a:rPr lang="en-US" baseline="0" dirty="0" smtClean="0"/>
              <a:t> may be considered if a clearly better location is available, but it isn’t always a good option.</a:t>
            </a:r>
          </a:p>
          <a:p>
            <a:r>
              <a:rPr lang="en-US" baseline="0" dirty="0" smtClean="0"/>
              <a:t>What are other options? Stepping stones or puncheon are probably a better choice here.</a:t>
            </a:r>
            <a:endParaRPr lang="en-US" dirty="0"/>
          </a:p>
        </p:txBody>
      </p:sp>
      <p:sp>
        <p:nvSpPr>
          <p:cNvPr id="4" name="Slide Number Placeholder 3"/>
          <p:cNvSpPr>
            <a:spLocks noGrp="1"/>
          </p:cNvSpPr>
          <p:nvPr>
            <p:ph type="sldNum" sz="quarter" idx="10"/>
          </p:nvPr>
        </p:nvSpPr>
        <p:spPr/>
        <p:txBody>
          <a:bodyPr/>
          <a:lstStyle/>
          <a:p>
            <a:fld id="{184E5C97-589D-4512-B236-07ADBA75F7A3}" type="slidenum">
              <a:rPr lang="en-US" smtClean="0"/>
              <a:pPr/>
              <a:t>39</a:t>
            </a:fld>
            <a:endParaRPr lang="en-US"/>
          </a:p>
        </p:txBody>
      </p:sp>
    </p:spTree>
    <p:extLst>
      <p:ext uri="{BB962C8B-B14F-4D97-AF65-F5344CB8AC3E}">
        <p14:creationId xmlns:p14="http://schemas.microsoft.com/office/powerpoint/2010/main" val="20745750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Maintainers report to supervisors, who report to LTC chair.</a:t>
            </a:r>
            <a:r>
              <a:rPr lang="en-US" baseline="0" dirty="0" smtClean="0"/>
              <a:t> There are 4 RTCs, which include the LTCs within the region.</a:t>
            </a:r>
            <a:endParaRPr lang="en-US" dirty="0"/>
          </a:p>
        </p:txBody>
      </p:sp>
      <p:sp>
        <p:nvSpPr>
          <p:cNvPr id="4" name="Slide Number Placeholder 3"/>
          <p:cNvSpPr>
            <a:spLocks noGrp="1"/>
          </p:cNvSpPr>
          <p:nvPr>
            <p:ph type="sldNum" sz="quarter" idx="10"/>
          </p:nvPr>
        </p:nvSpPr>
        <p:spPr/>
        <p:txBody>
          <a:bodyPr/>
          <a:lstStyle/>
          <a:p>
            <a:fld id="{184E5C97-589D-4512-B236-07ADBA75F7A3}" type="slidenum">
              <a:rPr lang="en-US" smtClean="0"/>
              <a:pPr/>
              <a:t>4</a:t>
            </a:fld>
            <a:endParaRPr lang="en-US"/>
          </a:p>
        </p:txBody>
      </p:sp>
    </p:spTree>
    <p:extLst>
      <p:ext uri="{BB962C8B-B14F-4D97-AF65-F5344CB8AC3E}">
        <p14:creationId xmlns:p14="http://schemas.microsoft.com/office/powerpoint/2010/main" val="24343444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Emphasize that relocations</a:t>
            </a:r>
            <a:r>
              <a:rPr lang="en-US" baseline="0" dirty="0" smtClean="0"/>
              <a:t> need approval except </a:t>
            </a:r>
            <a:r>
              <a:rPr lang="en-US" baseline="0" smtClean="0"/>
              <a:t>for minimal ones </a:t>
            </a:r>
            <a:r>
              <a:rPr lang="en-US" baseline="0" dirty="0" smtClean="0"/>
              <a:t>in some cases</a:t>
            </a:r>
            <a:endParaRPr lang="en-US" dirty="0" smtClean="0"/>
          </a:p>
        </p:txBody>
      </p:sp>
      <p:sp>
        <p:nvSpPr>
          <p:cNvPr id="706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Interstate-Light" pitchFamily="2" charset="0"/>
                <a:ea typeface="MS PGothic" pitchFamily="34" charset="-128"/>
              </a:defRPr>
            </a:lvl1pPr>
            <a:lvl2pPr marL="729057" indent="-280406" eaLnBrk="0" hangingPunct="0">
              <a:defRPr>
                <a:solidFill>
                  <a:schemeClr val="tx1"/>
                </a:solidFill>
                <a:latin typeface="Interstate-Light" pitchFamily="2" charset="0"/>
                <a:ea typeface="MS PGothic" pitchFamily="34" charset="-128"/>
              </a:defRPr>
            </a:lvl2pPr>
            <a:lvl3pPr marL="1121626" indent="-224325" eaLnBrk="0" hangingPunct="0">
              <a:defRPr>
                <a:solidFill>
                  <a:schemeClr val="tx1"/>
                </a:solidFill>
                <a:latin typeface="Interstate-Light" pitchFamily="2" charset="0"/>
                <a:ea typeface="MS PGothic" pitchFamily="34" charset="-128"/>
              </a:defRPr>
            </a:lvl3pPr>
            <a:lvl4pPr marL="1570276" indent="-224325" eaLnBrk="0" hangingPunct="0">
              <a:defRPr>
                <a:solidFill>
                  <a:schemeClr val="tx1"/>
                </a:solidFill>
                <a:latin typeface="Interstate-Light" pitchFamily="2" charset="0"/>
                <a:ea typeface="MS PGothic" pitchFamily="34" charset="-128"/>
              </a:defRPr>
            </a:lvl4pPr>
            <a:lvl5pPr marL="2018927" indent="-224325" eaLnBrk="0" hangingPunct="0">
              <a:defRPr>
                <a:solidFill>
                  <a:schemeClr val="tx1"/>
                </a:solidFill>
                <a:latin typeface="Interstate-Light" pitchFamily="2" charset="0"/>
                <a:ea typeface="MS PGothic" pitchFamily="34" charset="-128"/>
              </a:defRPr>
            </a:lvl5pPr>
            <a:lvl6pPr marL="2467577" indent="-224325" eaLnBrk="0" fontAlgn="base" hangingPunct="0">
              <a:spcBef>
                <a:spcPct val="0"/>
              </a:spcBef>
              <a:spcAft>
                <a:spcPct val="0"/>
              </a:spcAft>
              <a:defRPr>
                <a:solidFill>
                  <a:schemeClr val="tx1"/>
                </a:solidFill>
                <a:latin typeface="Interstate-Light" pitchFamily="2" charset="0"/>
                <a:ea typeface="MS PGothic" pitchFamily="34" charset="-128"/>
              </a:defRPr>
            </a:lvl6pPr>
            <a:lvl7pPr marL="2916227" indent="-224325" eaLnBrk="0" fontAlgn="base" hangingPunct="0">
              <a:spcBef>
                <a:spcPct val="0"/>
              </a:spcBef>
              <a:spcAft>
                <a:spcPct val="0"/>
              </a:spcAft>
              <a:defRPr>
                <a:solidFill>
                  <a:schemeClr val="tx1"/>
                </a:solidFill>
                <a:latin typeface="Interstate-Light" pitchFamily="2" charset="0"/>
                <a:ea typeface="MS PGothic" pitchFamily="34" charset="-128"/>
              </a:defRPr>
            </a:lvl7pPr>
            <a:lvl8pPr marL="3364878" indent="-224325" eaLnBrk="0" fontAlgn="base" hangingPunct="0">
              <a:spcBef>
                <a:spcPct val="0"/>
              </a:spcBef>
              <a:spcAft>
                <a:spcPct val="0"/>
              </a:spcAft>
              <a:defRPr>
                <a:solidFill>
                  <a:schemeClr val="tx1"/>
                </a:solidFill>
                <a:latin typeface="Interstate-Light" pitchFamily="2" charset="0"/>
                <a:ea typeface="MS PGothic" pitchFamily="34" charset="-128"/>
              </a:defRPr>
            </a:lvl8pPr>
            <a:lvl9pPr marL="3813528" indent="-224325" eaLnBrk="0" fontAlgn="base" hangingPunct="0">
              <a:spcBef>
                <a:spcPct val="0"/>
              </a:spcBef>
              <a:spcAft>
                <a:spcPct val="0"/>
              </a:spcAft>
              <a:defRPr>
                <a:solidFill>
                  <a:schemeClr val="tx1"/>
                </a:solidFill>
                <a:latin typeface="Interstate-Light" pitchFamily="2" charset="0"/>
                <a:ea typeface="MS PGothic" pitchFamily="34" charset="-128"/>
              </a:defRPr>
            </a:lvl9pPr>
          </a:lstStyle>
          <a:p>
            <a:fld id="{32B59A58-EC8E-4BBE-8D6B-FB4B4B0FA3BE}" type="slidenum">
              <a:rPr lang="en-US" smtClean="0">
                <a:latin typeface="Arial" charset="0"/>
              </a:rPr>
              <a:pPr/>
              <a:t>40</a:t>
            </a:fld>
            <a:endParaRPr lang="en-US" smtClean="0">
              <a:latin typeface="Arial"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Interstate-Light" pitchFamily="2" charset="0"/>
                <a:ea typeface="MS PGothic" pitchFamily="34" charset="-128"/>
              </a:defRPr>
            </a:lvl1pPr>
            <a:lvl2pPr marL="729057" indent="-280406" eaLnBrk="0" hangingPunct="0">
              <a:defRPr>
                <a:solidFill>
                  <a:schemeClr val="tx1"/>
                </a:solidFill>
                <a:latin typeface="Interstate-Light" pitchFamily="2" charset="0"/>
                <a:ea typeface="MS PGothic" pitchFamily="34" charset="-128"/>
              </a:defRPr>
            </a:lvl2pPr>
            <a:lvl3pPr marL="1121626" indent="-224325" eaLnBrk="0" hangingPunct="0">
              <a:defRPr>
                <a:solidFill>
                  <a:schemeClr val="tx1"/>
                </a:solidFill>
                <a:latin typeface="Interstate-Light" pitchFamily="2" charset="0"/>
                <a:ea typeface="MS PGothic" pitchFamily="34" charset="-128"/>
              </a:defRPr>
            </a:lvl3pPr>
            <a:lvl4pPr marL="1570276" indent="-224325" eaLnBrk="0" hangingPunct="0">
              <a:defRPr>
                <a:solidFill>
                  <a:schemeClr val="tx1"/>
                </a:solidFill>
                <a:latin typeface="Interstate-Light" pitchFamily="2" charset="0"/>
                <a:ea typeface="MS PGothic" pitchFamily="34" charset="-128"/>
              </a:defRPr>
            </a:lvl4pPr>
            <a:lvl5pPr marL="2018927" indent="-224325" eaLnBrk="0" hangingPunct="0">
              <a:defRPr>
                <a:solidFill>
                  <a:schemeClr val="tx1"/>
                </a:solidFill>
                <a:latin typeface="Interstate-Light" pitchFamily="2" charset="0"/>
                <a:ea typeface="MS PGothic" pitchFamily="34" charset="-128"/>
              </a:defRPr>
            </a:lvl5pPr>
            <a:lvl6pPr marL="2467577" indent="-224325" eaLnBrk="0" fontAlgn="base" hangingPunct="0">
              <a:spcBef>
                <a:spcPct val="0"/>
              </a:spcBef>
              <a:spcAft>
                <a:spcPct val="0"/>
              </a:spcAft>
              <a:defRPr>
                <a:solidFill>
                  <a:schemeClr val="tx1"/>
                </a:solidFill>
                <a:latin typeface="Interstate-Light" pitchFamily="2" charset="0"/>
                <a:ea typeface="MS PGothic" pitchFamily="34" charset="-128"/>
              </a:defRPr>
            </a:lvl6pPr>
            <a:lvl7pPr marL="2916227" indent="-224325" eaLnBrk="0" fontAlgn="base" hangingPunct="0">
              <a:spcBef>
                <a:spcPct val="0"/>
              </a:spcBef>
              <a:spcAft>
                <a:spcPct val="0"/>
              </a:spcAft>
              <a:defRPr>
                <a:solidFill>
                  <a:schemeClr val="tx1"/>
                </a:solidFill>
                <a:latin typeface="Interstate-Light" pitchFamily="2" charset="0"/>
                <a:ea typeface="MS PGothic" pitchFamily="34" charset="-128"/>
              </a:defRPr>
            </a:lvl7pPr>
            <a:lvl8pPr marL="3364878" indent="-224325" eaLnBrk="0" fontAlgn="base" hangingPunct="0">
              <a:spcBef>
                <a:spcPct val="0"/>
              </a:spcBef>
              <a:spcAft>
                <a:spcPct val="0"/>
              </a:spcAft>
              <a:defRPr>
                <a:solidFill>
                  <a:schemeClr val="tx1"/>
                </a:solidFill>
                <a:latin typeface="Interstate-Light" pitchFamily="2" charset="0"/>
                <a:ea typeface="MS PGothic" pitchFamily="34" charset="-128"/>
              </a:defRPr>
            </a:lvl8pPr>
            <a:lvl9pPr marL="3813528" indent="-224325" eaLnBrk="0" fontAlgn="base" hangingPunct="0">
              <a:spcBef>
                <a:spcPct val="0"/>
              </a:spcBef>
              <a:spcAft>
                <a:spcPct val="0"/>
              </a:spcAft>
              <a:defRPr>
                <a:solidFill>
                  <a:schemeClr val="tx1"/>
                </a:solidFill>
                <a:latin typeface="Interstate-Light" pitchFamily="2" charset="0"/>
                <a:ea typeface="MS PGothic" pitchFamily="34" charset="-128"/>
              </a:defRPr>
            </a:lvl9pPr>
          </a:lstStyle>
          <a:p>
            <a:fld id="{02D3BA08-ECA9-49A2-A979-519BC8F5F507}" type="slidenum">
              <a:rPr lang="en-US" smtClean="0">
                <a:latin typeface="Arial" charset="0"/>
              </a:rPr>
              <a:pPr/>
              <a:t>41</a:t>
            </a:fld>
            <a:endParaRPr lang="en-US" smtClean="0">
              <a:latin typeface="Arial" charset="0"/>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Ask why reporting is important.  </a:t>
            </a:r>
          </a:p>
          <a:p>
            <a:r>
              <a:rPr lang="en-US" dirty="0" smtClean="0"/>
              <a:t>Emphasize need for information on trail condition and needs and use for obtaining grants and other support from agencies.</a:t>
            </a:r>
          </a:p>
          <a:p>
            <a:r>
              <a:rPr lang="en-US" dirty="0" smtClean="0"/>
              <a:t>Have participants fill out form of what they did that day. </a:t>
            </a:r>
          </a:p>
          <a:p>
            <a:r>
              <a:rPr lang="en-US" dirty="0" smtClean="0"/>
              <a:t>Remind</a:t>
            </a:r>
            <a:r>
              <a:rPr lang="en-US" baseline="0" dirty="0" smtClean="0"/>
              <a:t> them to let supervisor know about problems immediately, not when they send the report in. </a:t>
            </a:r>
            <a:endParaRPr lang="en-US" dirty="0"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Review what we have covered</a:t>
            </a:r>
          </a:p>
        </p:txBody>
      </p:sp>
      <p:sp>
        <p:nvSpPr>
          <p:cNvPr id="798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Interstate-Light" pitchFamily="2" charset="0"/>
                <a:ea typeface="MS PGothic" pitchFamily="34" charset="-128"/>
              </a:defRPr>
            </a:lvl1pPr>
            <a:lvl2pPr marL="729057" indent="-280406" eaLnBrk="0" hangingPunct="0">
              <a:defRPr>
                <a:solidFill>
                  <a:schemeClr val="tx1"/>
                </a:solidFill>
                <a:latin typeface="Interstate-Light" pitchFamily="2" charset="0"/>
                <a:ea typeface="MS PGothic" pitchFamily="34" charset="-128"/>
              </a:defRPr>
            </a:lvl2pPr>
            <a:lvl3pPr marL="1121626" indent="-224325" eaLnBrk="0" hangingPunct="0">
              <a:defRPr>
                <a:solidFill>
                  <a:schemeClr val="tx1"/>
                </a:solidFill>
                <a:latin typeface="Interstate-Light" pitchFamily="2" charset="0"/>
                <a:ea typeface="MS PGothic" pitchFamily="34" charset="-128"/>
              </a:defRPr>
            </a:lvl3pPr>
            <a:lvl4pPr marL="1570276" indent="-224325" eaLnBrk="0" hangingPunct="0">
              <a:defRPr>
                <a:solidFill>
                  <a:schemeClr val="tx1"/>
                </a:solidFill>
                <a:latin typeface="Interstate-Light" pitchFamily="2" charset="0"/>
                <a:ea typeface="MS PGothic" pitchFamily="34" charset="-128"/>
              </a:defRPr>
            </a:lvl4pPr>
            <a:lvl5pPr marL="2018927" indent="-224325" eaLnBrk="0" hangingPunct="0">
              <a:defRPr>
                <a:solidFill>
                  <a:schemeClr val="tx1"/>
                </a:solidFill>
                <a:latin typeface="Interstate-Light" pitchFamily="2" charset="0"/>
                <a:ea typeface="MS PGothic" pitchFamily="34" charset="-128"/>
              </a:defRPr>
            </a:lvl5pPr>
            <a:lvl6pPr marL="2467577" indent="-224325" eaLnBrk="0" fontAlgn="base" hangingPunct="0">
              <a:spcBef>
                <a:spcPct val="0"/>
              </a:spcBef>
              <a:spcAft>
                <a:spcPct val="0"/>
              </a:spcAft>
              <a:defRPr>
                <a:solidFill>
                  <a:schemeClr val="tx1"/>
                </a:solidFill>
                <a:latin typeface="Interstate-Light" pitchFamily="2" charset="0"/>
                <a:ea typeface="MS PGothic" pitchFamily="34" charset="-128"/>
              </a:defRPr>
            </a:lvl6pPr>
            <a:lvl7pPr marL="2916227" indent="-224325" eaLnBrk="0" fontAlgn="base" hangingPunct="0">
              <a:spcBef>
                <a:spcPct val="0"/>
              </a:spcBef>
              <a:spcAft>
                <a:spcPct val="0"/>
              </a:spcAft>
              <a:defRPr>
                <a:solidFill>
                  <a:schemeClr val="tx1"/>
                </a:solidFill>
                <a:latin typeface="Interstate-Light" pitchFamily="2" charset="0"/>
                <a:ea typeface="MS PGothic" pitchFamily="34" charset="-128"/>
              </a:defRPr>
            </a:lvl7pPr>
            <a:lvl8pPr marL="3364878" indent="-224325" eaLnBrk="0" fontAlgn="base" hangingPunct="0">
              <a:spcBef>
                <a:spcPct val="0"/>
              </a:spcBef>
              <a:spcAft>
                <a:spcPct val="0"/>
              </a:spcAft>
              <a:defRPr>
                <a:solidFill>
                  <a:schemeClr val="tx1"/>
                </a:solidFill>
                <a:latin typeface="Interstate-Light" pitchFamily="2" charset="0"/>
                <a:ea typeface="MS PGothic" pitchFamily="34" charset="-128"/>
              </a:defRPr>
            </a:lvl8pPr>
            <a:lvl9pPr marL="3813528" indent="-224325" eaLnBrk="0" fontAlgn="base" hangingPunct="0">
              <a:spcBef>
                <a:spcPct val="0"/>
              </a:spcBef>
              <a:spcAft>
                <a:spcPct val="0"/>
              </a:spcAft>
              <a:defRPr>
                <a:solidFill>
                  <a:schemeClr val="tx1"/>
                </a:solidFill>
                <a:latin typeface="Interstate-Light" pitchFamily="2" charset="0"/>
                <a:ea typeface="MS PGothic" pitchFamily="34" charset="-128"/>
              </a:defRPr>
            </a:lvl9pPr>
          </a:lstStyle>
          <a:p>
            <a:fld id="{445871CA-FBC1-423A-ABE2-E6B8B19D0ABE}" type="slidenum">
              <a:rPr lang="en-US" smtClean="0">
                <a:latin typeface="Arial" charset="0"/>
              </a:rPr>
              <a:pPr/>
              <a:t>42</a:t>
            </a:fld>
            <a:endParaRPr lang="en-US" smtClean="0">
              <a:latin typeface="Arial"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Slide Image Placeholder 1"/>
          <p:cNvSpPr>
            <a:spLocks noGrp="1" noRot="1" noChangeAspect="1"/>
          </p:cNvSpPr>
          <p:nvPr>
            <p:ph type="sldImg"/>
          </p:nvPr>
        </p:nvSpPr>
        <p:spPr bwMode="auto">
          <a:noFill/>
          <a:ln>
            <a:solidFill>
              <a:srgbClr val="000000"/>
            </a:solidFill>
            <a:miter lim="800000"/>
            <a:headEnd/>
            <a:tailEnd/>
          </a:ln>
        </p:spPr>
      </p:sp>
      <p:sp>
        <p:nvSpPr>
          <p:cNvPr id="162818" name="Notes Placeholder 2"/>
          <p:cNvSpPr>
            <a:spLocks noGrp="1"/>
          </p:cNvSpPr>
          <p:nvPr>
            <p:ph type="body" idx="1"/>
          </p:nvPr>
        </p:nvSpPr>
        <p:spPr>
          <a:noFill/>
          <a:ln/>
        </p:spPr>
        <p:txBody>
          <a:bodyPr/>
          <a:lstStyle/>
          <a:p>
            <a:pPr eaLnBrk="1" hangingPunct="1">
              <a:spcBef>
                <a:spcPct val="0"/>
              </a:spcBef>
            </a:pPr>
            <a:r>
              <a:rPr lang="en-US" sz="1400" dirty="0" smtClean="0"/>
              <a:t>Happy workers. </a:t>
            </a:r>
          </a:p>
          <a:p>
            <a:pPr eaLnBrk="1" hangingPunct="1">
              <a:spcBef>
                <a:spcPct val="0"/>
              </a:spcBef>
            </a:pPr>
            <a:r>
              <a:rPr lang="en-US" sz="1400" dirty="0" smtClean="0"/>
              <a:t>Have sign-up sheets and upcoming crews or training schedules available</a:t>
            </a:r>
          </a:p>
        </p:txBody>
      </p:sp>
      <p:sp>
        <p:nvSpPr>
          <p:cNvPr id="162819" name="Slide Number Placeholder 3"/>
          <p:cNvSpPr>
            <a:spLocks noGrp="1"/>
          </p:cNvSpPr>
          <p:nvPr>
            <p:ph type="sldNum" sz="quarter" idx="5"/>
          </p:nvPr>
        </p:nvSpPr>
        <p:spPr>
          <a:noFill/>
        </p:spPr>
        <p:txBody>
          <a:bodyPr/>
          <a:lstStyle/>
          <a:p>
            <a:fld id="{74BF38C6-9626-4AB0-8CF8-826723033C4D}" type="slidenum">
              <a:rPr lang="en-US" smtClean="0"/>
              <a:pPr/>
              <a:t>43</a:t>
            </a:fld>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Just as important  - if you want to stop being a maintainer</a:t>
            </a:r>
          </a:p>
          <a:p>
            <a:endParaRPr lang="en-US" dirty="0"/>
          </a:p>
        </p:txBody>
      </p:sp>
      <p:sp>
        <p:nvSpPr>
          <p:cNvPr id="4" name="Slide Number Placeholder 3"/>
          <p:cNvSpPr>
            <a:spLocks noGrp="1"/>
          </p:cNvSpPr>
          <p:nvPr>
            <p:ph type="sldNum" sz="quarter" idx="10"/>
          </p:nvPr>
        </p:nvSpPr>
        <p:spPr/>
        <p:txBody>
          <a:bodyPr/>
          <a:lstStyle/>
          <a:p>
            <a:fld id="{184E5C97-589D-4512-B236-07ADBA75F7A3}" type="slidenum">
              <a:rPr lang="en-US" smtClean="0"/>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Slide Image Placeholder 1"/>
          <p:cNvSpPr>
            <a:spLocks noGrp="1" noRot="1" noChangeAspect="1" noTextEdit="1"/>
          </p:cNvSpPr>
          <p:nvPr>
            <p:ph type="sldImg"/>
          </p:nvPr>
        </p:nvSpPr>
        <p:spPr bwMode="auto">
          <a:noFill/>
          <a:ln>
            <a:solidFill>
              <a:srgbClr val="000000"/>
            </a:solidFill>
            <a:miter lim="800000"/>
            <a:headEnd/>
            <a:tailEnd/>
          </a:ln>
        </p:spPr>
      </p:sp>
      <p:sp>
        <p:nvSpPr>
          <p:cNvPr id="164866" name="Notes Placeholder 2"/>
          <p:cNvSpPr>
            <a:spLocks noGrp="1"/>
          </p:cNvSpPr>
          <p:nvPr>
            <p:ph type="body" idx="1"/>
          </p:nvPr>
        </p:nvSpPr>
        <p:spPr>
          <a:noFill/>
          <a:ln/>
        </p:spPr>
        <p:txBody>
          <a:bodyPr/>
          <a:lstStyle/>
          <a:p>
            <a:pPr eaLnBrk="1" hangingPunct="1">
              <a:spcBef>
                <a:spcPct val="0"/>
              </a:spcBef>
            </a:pPr>
            <a:r>
              <a:rPr lang="en-US" sz="1400" dirty="0" smtClean="0"/>
              <a:t>Have participants complete course evaluations and have them fill out Volunteer Interest forms – for region of interest. </a:t>
            </a:r>
          </a:p>
          <a:p>
            <a:pPr eaLnBrk="1" hangingPunct="1">
              <a:spcBef>
                <a:spcPct val="0"/>
              </a:spcBef>
            </a:pPr>
            <a:r>
              <a:rPr lang="en-US" sz="1400" smtClean="0"/>
              <a:t>Have </a:t>
            </a:r>
            <a:r>
              <a:rPr lang="en-US" sz="1400" dirty="0" smtClean="0"/>
              <a:t>a large envelope for evaluations</a:t>
            </a:r>
          </a:p>
        </p:txBody>
      </p:sp>
      <p:sp>
        <p:nvSpPr>
          <p:cNvPr id="164867" name="Slide Number Placeholder 3"/>
          <p:cNvSpPr>
            <a:spLocks noGrp="1"/>
          </p:cNvSpPr>
          <p:nvPr>
            <p:ph type="sldNum" sz="quarter" idx="5"/>
          </p:nvPr>
        </p:nvSpPr>
        <p:spPr>
          <a:noFill/>
        </p:spPr>
        <p:txBody>
          <a:bodyPr/>
          <a:lstStyle/>
          <a:p>
            <a:pPr eaLnBrk="0" hangingPunct="0"/>
            <a:fld id="{1C1FDC15-A034-4EF1-8652-1DDF6313D762}" type="slidenum">
              <a:rPr lang="en-US" smtClean="0">
                <a:latin typeface="Arial" charset="0"/>
              </a:rPr>
              <a:pPr eaLnBrk="0" hangingPunct="0"/>
              <a:t>45</a:t>
            </a:fld>
            <a:endParaRPr lang="en-US" smtClean="0">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p:spPr>
      </p:sp>
      <p:sp>
        <p:nvSpPr>
          <p:cNvPr id="6963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0" dirty="0" smtClean="0"/>
              <a:t>Let’s get started with some terminology.</a:t>
            </a:r>
          </a:p>
          <a:p>
            <a:r>
              <a:rPr lang="en-US" b="0" dirty="0" smtClean="0"/>
              <a:t>When we refer to a ”trail” we often are referring to one or more of these components.  Terminology is important because the trail is a sum of these parts. For example, when people refer to trail erosion, they are not referring to the corridor eroding, but to the actual earthen tread.</a:t>
            </a:r>
            <a:r>
              <a:rPr lang="en-US" b="1" dirty="0" smtClean="0"/>
              <a:t>  </a:t>
            </a:r>
          </a:p>
        </p:txBody>
      </p:sp>
      <p:sp>
        <p:nvSpPr>
          <p:cNvPr id="69636" name="Slide Number Placeholder 3"/>
          <p:cNvSpPr>
            <a:spLocks noGrp="1"/>
          </p:cNvSpPr>
          <p:nvPr>
            <p:ph type="sldNum" sz="quarter" idx="5"/>
          </p:nvPr>
        </p:nvSpPr>
        <p:spPr bwMode="auto">
          <a:noFill/>
          <a:ln>
            <a:miter lim="800000"/>
            <a:headEnd/>
            <a:tailEnd/>
          </a:ln>
        </p:spPr>
        <p:txBody>
          <a:bodyPr/>
          <a:lstStyle/>
          <a:p>
            <a:fld id="{790A99C9-1326-4EF7-BED5-60ECE885FEB5}" type="slidenum">
              <a:rPr lang="en-US" smtClean="0">
                <a:solidFill>
                  <a:prstClr val="black"/>
                </a:solidFill>
                <a:latin typeface="Arial" charset="0"/>
              </a:rPr>
              <a:pPr/>
              <a:t>5</a:t>
            </a:fld>
            <a:endParaRPr lang="en-US" smtClean="0">
              <a:solidFill>
                <a:prstClr val="black"/>
              </a:solidFill>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a:t>
            </a:r>
            <a:r>
              <a:rPr lang="en-US" baseline="0" dirty="0" smtClean="0"/>
              <a:t> participants to list activities a maintainer might need to do; list them on a whiteboard or flip chart if possible.</a:t>
            </a:r>
          </a:p>
          <a:p>
            <a:r>
              <a:rPr lang="en-US" baseline="0" dirty="0" smtClean="0"/>
              <a:t>Using the list the participants came up with, ask which items they feel pertain to safety of hikers using the trail or themselves as a maintainer</a:t>
            </a:r>
          </a:p>
          <a:p>
            <a:r>
              <a:rPr lang="en-US" baseline="0" dirty="0" smtClean="0"/>
              <a:t>Circle the items or mark them with a color.</a:t>
            </a:r>
          </a:p>
          <a:p>
            <a:r>
              <a:rPr lang="en-US" baseline="0" dirty="0" smtClean="0"/>
              <a:t>You will refer and add to this list throughout the class.</a:t>
            </a:r>
          </a:p>
          <a:p>
            <a:endParaRPr lang="en-US" dirty="0"/>
          </a:p>
        </p:txBody>
      </p:sp>
      <p:sp>
        <p:nvSpPr>
          <p:cNvPr id="4" name="Slide Number Placeholder 3"/>
          <p:cNvSpPr>
            <a:spLocks noGrp="1"/>
          </p:cNvSpPr>
          <p:nvPr>
            <p:ph type="sldNum" sz="quarter" idx="10"/>
          </p:nvPr>
        </p:nvSpPr>
        <p:spPr/>
        <p:txBody>
          <a:bodyPr/>
          <a:lstStyle/>
          <a:p>
            <a:fld id="{184E5C97-589D-4512-B236-07ADBA75F7A3}" type="slidenum">
              <a:rPr lang="en-US" smtClean="0"/>
              <a:pPr/>
              <a:t>6</a:t>
            </a:fld>
            <a:endParaRPr lang="en-US"/>
          </a:p>
        </p:txBody>
      </p:sp>
    </p:spTree>
    <p:extLst>
      <p:ext uri="{BB962C8B-B14F-4D97-AF65-F5344CB8AC3E}">
        <p14:creationId xmlns:p14="http://schemas.microsoft.com/office/powerpoint/2010/main" val="7668780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 list of some major activities</a:t>
            </a:r>
          </a:p>
          <a:p>
            <a:r>
              <a:rPr lang="en-US" dirty="0" smtClean="0"/>
              <a:t>Did</a:t>
            </a:r>
            <a:r>
              <a:rPr lang="en-US" baseline="0" dirty="0" smtClean="0"/>
              <a:t> the group miss anything?</a:t>
            </a:r>
            <a:endParaRPr lang="en-US" dirty="0"/>
          </a:p>
        </p:txBody>
      </p:sp>
      <p:sp>
        <p:nvSpPr>
          <p:cNvPr id="4" name="Slide Number Placeholder 3"/>
          <p:cNvSpPr>
            <a:spLocks noGrp="1"/>
          </p:cNvSpPr>
          <p:nvPr>
            <p:ph type="sldNum" sz="quarter" idx="10"/>
          </p:nvPr>
        </p:nvSpPr>
        <p:spPr/>
        <p:txBody>
          <a:bodyPr/>
          <a:lstStyle/>
          <a:p>
            <a:fld id="{184E5C97-589D-4512-B236-07ADBA75F7A3}" type="slidenum">
              <a:rPr lang="en-US" smtClean="0"/>
              <a:pPr/>
              <a:t>7</a:t>
            </a:fld>
            <a:endParaRPr lang="en-US"/>
          </a:p>
        </p:txBody>
      </p:sp>
    </p:spTree>
    <p:extLst>
      <p:ext uri="{BB962C8B-B14F-4D97-AF65-F5344CB8AC3E}">
        <p14:creationId xmlns:p14="http://schemas.microsoft.com/office/powerpoint/2010/main" val="7668780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p:txBody>
          <a:bodyPr/>
          <a:lstStyle/>
          <a:p>
            <a:pPr>
              <a:defRPr/>
            </a:pPr>
            <a:fld id="{AB12E467-D9A2-42CA-9489-B5736735F9C0}" type="slidenum">
              <a:rPr lang="en-US" smtClean="0">
                <a:ea typeface="MS PGothic" pitchFamily="34" charset="-128"/>
              </a:rPr>
              <a:pPr>
                <a:defRPr/>
              </a:pPr>
              <a:t>8</a:t>
            </a:fld>
            <a:endParaRPr lang="en-US" smtClean="0">
              <a:ea typeface="MS PGothic" pitchFamily="34" charset="-128"/>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Before talking about trail maintenance activities, emphasize that we always need to think about safety.</a:t>
            </a:r>
          </a:p>
          <a:p>
            <a:r>
              <a:rPr lang="en-US" altLang="en-US" dirty="0" smtClean="0"/>
              <a:t>At the beginning of this section, ask if any have had accidents on the trail.  Inquire as to how the accident could have been prevented.</a:t>
            </a:r>
          </a:p>
          <a:p>
            <a:r>
              <a:rPr lang="en-US" altLang="en-US" dirty="0" smtClean="0"/>
              <a:t>Refer to Trail Conference Safety</a:t>
            </a:r>
            <a:r>
              <a:rPr lang="en-US" altLang="en-US" baseline="0" dirty="0" smtClean="0"/>
              <a:t> Guidelines; n</a:t>
            </a:r>
            <a:r>
              <a:rPr lang="en-US" altLang="en-US" dirty="0" smtClean="0"/>
              <a:t>ote that all maintainers should wear safety glasses.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a:ln/>
        </p:spPr>
      </p:sp>
      <p:sp>
        <p:nvSpPr>
          <p:cNvPr id="141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spcAft>
                <a:spcPct val="15000"/>
              </a:spcAft>
              <a:buClr>
                <a:srgbClr val="000000"/>
              </a:buClr>
              <a:buSzPct val="100000"/>
              <a:buFont typeface="WingDings" pitchFamily="2" charset="2"/>
              <a:buNone/>
            </a:pPr>
            <a:r>
              <a:rPr lang="en-US" sz="1200" dirty="0" smtClean="0">
                <a:solidFill>
                  <a:srgbClr val="000000"/>
                </a:solidFill>
              </a:rPr>
              <a:t>Be aware</a:t>
            </a:r>
            <a:r>
              <a:rPr lang="en-US" sz="1200" baseline="0" dirty="0" smtClean="0">
                <a:solidFill>
                  <a:srgbClr val="000000"/>
                </a:solidFill>
              </a:rPr>
              <a:t> of u</a:t>
            </a:r>
            <a:r>
              <a:rPr lang="en-US" sz="1200" dirty="0" smtClean="0">
                <a:solidFill>
                  <a:srgbClr val="000000"/>
                </a:solidFill>
              </a:rPr>
              <a:t>sual</a:t>
            </a:r>
            <a:r>
              <a:rPr lang="en-US" sz="1200" baseline="0" dirty="0" smtClean="0">
                <a:solidFill>
                  <a:srgbClr val="000000"/>
                </a:solidFill>
              </a:rPr>
              <a:t> hiking hazards:</a:t>
            </a:r>
            <a:endParaRPr lang="en-US" sz="1200" dirty="0" smtClean="0">
              <a:solidFill>
                <a:srgbClr val="000000"/>
              </a:solidFill>
            </a:endParaRPr>
          </a:p>
          <a:p>
            <a:pPr lvl="0">
              <a:spcAft>
                <a:spcPct val="15000"/>
              </a:spcAft>
              <a:buClr>
                <a:srgbClr val="000000"/>
              </a:buClr>
              <a:buSzPct val="100000"/>
              <a:buFont typeface="WingDings" pitchFamily="2" charset="2"/>
              <a:buChar char="Ÿ"/>
            </a:pPr>
            <a:r>
              <a:rPr lang="en-US" sz="1200" dirty="0" smtClean="0">
                <a:solidFill>
                  <a:srgbClr val="000000"/>
                </a:solidFill>
              </a:rPr>
              <a:t>Use great care in clearing poison</a:t>
            </a:r>
            <a:r>
              <a:rPr lang="en-US" sz="1200" baseline="0" dirty="0" smtClean="0">
                <a:solidFill>
                  <a:srgbClr val="000000"/>
                </a:solidFill>
              </a:rPr>
              <a:t> ivy: </a:t>
            </a:r>
            <a:r>
              <a:rPr lang="en-US" sz="1200" dirty="0" smtClean="0">
                <a:solidFill>
                  <a:srgbClr val="000000"/>
                </a:solidFill>
              </a:rPr>
              <a:t>Leaves of three, let it be. The hairy vine is also toxic.</a:t>
            </a:r>
          </a:p>
          <a:p>
            <a:pPr lvl="0">
              <a:spcAft>
                <a:spcPct val="15000"/>
              </a:spcAft>
              <a:buClr>
                <a:srgbClr val="000000"/>
              </a:buClr>
              <a:buSzPct val="100000"/>
              <a:buFont typeface="WingDings" pitchFamily="2" charset="2"/>
              <a:buChar char="Ÿ"/>
            </a:pPr>
            <a:r>
              <a:rPr lang="en-US" sz="1200" dirty="0" smtClean="0">
                <a:solidFill>
                  <a:srgbClr val="000000"/>
                </a:solidFill>
              </a:rPr>
              <a:t>Ticks, </a:t>
            </a:r>
            <a:r>
              <a:rPr lang="en-US" sz="1200" dirty="0" err="1" smtClean="0">
                <a:solidFill>
                  <a:srgbClr val="000000"/>
                </a:solidFill>
              </a:rPr>
              <a:t>yellowjackets</a:t>
            </a:r>
            <a:r>
              <a:rPr lang="en-US" sz="1200" dirty="0" smtClean="0">
                <a:solidFill>
                  <a:srgbClr val="000000"/>
                </a:solidFill>
              </a:rPr>
              <a:t>,</a:t>
            </a:r>
            <a:r>
              <a:rPr lang="en-US" sz="1200" baseline="0" dirty="0" smtClean="0">
                <a:solidFill>
                  <a:srgbClr val="000000"/>
                </a:solidFill>
              </a:rPr>
              <a:t> snakes</a:t>
            </a:r>
          </a:p>
          <a:p>
            <a:pPr lvl="0">
              <a:spcAft>
                <a:spcPct val="15000"/>
              </a:spcAft>
              <a:buClr>
                <a:srgbClr val="000000"/>
              </a:buClr>
              <a:buSzPct val="100000"/>
              <a:buFont typeface="WingDings" pitchFamily="2" charset="2"/>
              <a:buChar char="Ÿ"/>
            </a:pPr>
            <a:r>
              <a:rPr lang="en-US" sz="1200" baseline="0" dirty="0" smtClean="0">
                <a:solidFill>
                  <a:srgbClr val="000000"/>
                </a:solidFill>
              </a:rPr>
              <a:t>Heat, cold, lack of water, becoming lost, …</a:t>
            </a:r>
            <a:endParaRPr lang="en-US" sz="1200" dirty="0">
              <a:solidFill>
                <a:srgbClr val="000000"/>
              </a:solidFill>
            </a:endParaRPr>
          </a:p>
        </p:txBody>
      </p:sp>
      <p:sp>
        <p:nvSpPr>
          <p:cNvPr id="141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Interstate-Light" pitchFamily="2" charset="0"/>
                <a:ea typeface="MS PGothic" pitchFamily="34" charset="-128"/>
              </a:defRPr>
            </a:lvl1pPr>
            <a:lvl2pPr marL="729057" indent="-280406" eaLnBrk="0" hangingPunct="0">
              <a:defRPr>
                <a:solidFill>
                  <a:schemeClr val="tx1"/>
                </a:solidFill>
                <a:latin typeface="Interstate-Light" pitchFamily="2" charset="0"/>
                <a:ea typeface="MS PGothic" pitchFamily="34" charset="-128"/>
              </a:defRPr>
            </a:lvl2pPr>
            <a:lvl3pPr marL="1121626" indent="-224325" eaLnBrk="0" hangingPunct="0">
              <a:defRPr>
                <a:solidFill>
                  <a:schemeClr val="tx1"/>
                </a:solidFill>
                <a:latin typeface="Interstate-Light" pitchFamily="2" charset="0"/>
                <a:ea typeface="MS PGothic" pitchFamily="34" charset="-128"/>
              </a:defRPr>
            </a:lvl3pPr>
            <a:lvl4pPr marL="1570276" indent="-224325" eaLnBrk="0" hangingPunct="0">
              <a:defRPr>
                <a:solidFill>
                  <a:schemeClr val="tx1"/>
                </a:solidFill>
                <a:latin typeface="Interstate-Light" pitchFamily="2" charset="0"/>
                <a:ea typeface="MS PGothic" pitchFamily="34" charset="-128"/>
              </a:defRPr>
            </a:lvl4pPr>
            <a:lvl5pPr marL="2018927" indent="-224325" eaLnBrk="0" hangingPunct="0">
              <a:defRPr>
                <a:solidFill>
                  <a:schemeClr val="tx1"/>
                </a:solidFill>
                <a:latin typeface="Interstate-Light" pitchFamily="2" charset="0"/>
                <a:ea typeface="MS PGothic" pitchFamily="34" charset="-128"/>
              </a:defRPr>
            </a:lvl5pPr>
            <a:lvl6pPr marL="2467577" indent="-224325" eaLnBrk="0" fontAlgn="base" hangingPunct="0">
              <a:spcBef>
                <a:spcPct val="0"/>
              </a:spcBef>
              <a:spcAft>
                <a:spcPct val="0"/>
              </a:spcAft>
              <a:defRPr>
                <a:solidFill>
                  <a:schemeClr val="tx1"/>
                </a:solidFill>
                <a:latin typeface="Interstate-Light" pitchFamily="2" charset="0"/>
                <a:ea typeface="MS PGothic" pitchFamily="34" charset="-128"/>
              </a:defRPr>
            </a:lvl6pPr>
            <a:lvl7pPr marL="2916227" indent="-224325" eaLnBrk="0" fontAlgn="base" hangingPunct="0">
              <a:spcBef>
                <a:spcPct val="0"/>
              </a:spcBef>
              <a:spcAft>
                <a:spcPct val="0"/>
              </a:spcAft>
              <a:defRPr>
                <a:solidFill>
                  <a:schemeClr val="tx1"/>
                </a:solidFill>
                <a:latin typeface="Interstate-Light" pitchFamily="2" charset="0"/>
                <a:ea typeface="MS PGothic" pitchFamily="34" charset="-128"/>
              </a:defRPr>
            </a:lvl7pPr>
            <a:lvl8pPr marL="3364878" indent="-224325" eaLnBrk="0" fontAlgn="base" hangingPunct="0">
              <a:spcBef>
                <a:spcPct val="0"/>
              </a:spcBef>
              <a:spcAft>
                <a:spcPct val="0"/>
              </a:spcAft>
              <a:defRPr>
                <a:solidFill>
                  <a:schemeClr val="tx1"/>
                </a:solidFill>
                <a:latin typeface="Interstate-Light" pitchFamily="2" charset="0"/>
                <a:ea typeface="MS PGothic" pitchFamily="34" charset="-128"/>
              </a:defRPr>
            </a:lvl8pPr>
            <a:lvl9pPr marL="3813528" indent="-224325" eaLnBrk="0" fontAlgn="base" hangingPunct="0">
              <a:spcBef>
                <a:spcPct val="0"/>
              </a:spcBef>
              <a:spcAft>
                <a:spcPct val="0"/>
              </a:spcAft>
              <a:defRPr>
                <a:solidFill>
                  <a:schemeClr val="tx1"/>
                </a:solidFill>
                <a:latin typeface="Interstate-Light" pitchFamily="2" charset="0"/>
                <a:ea typeface="MS PGothic" pitchFamily="34" charset="-128"/>
              </a:defRPr>
            </a:lvl9pPr>
          </a:lstStyle>
          <a:p>
            <a:fld id="{2DF0ECAF-2165-471D-9AC7-49F839ECE2BE}" type="slidenum">
              <a:rPr lang="en-US" smtClean="0">
                <a:latin typeface="Arial" charset="0"/>
              </a:rPr>
              <a:pPr/>
              <a:t>9</a:t>
            </a:fld>
            <a:endParaRPr lang="en-US" smtClean="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495800"/>
            <a:ext cx="6400800" cy="1752600"/>
          </a:xfrm>
        </p:spPr>
        <p:txBody>
          <a:bodyPr anchor="ct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4206240"/>
          </a:xfrm>
          <a:prstGeom prst="rect">
            <a:avLst/>
          </a:prstGeom>
        </p:spPr>
      </p:pic>
      <p:sp>
        <p:nvSpPr>
          <p:cNvPr id="10" name="Title 9"/>
          <p:cNvSpPr>
            <a:spLocks noGrp="1"/>
          </p:cNvSpPr>
          <p:nvPr>
            <p:ph type="title"/>
          </p:nvPr>
        </p:nvSpPr>
        <p:spPr>
          <a:xfrm>
            <a:off x="0" y="2865120"/>
            <a:ext cx="9144000" cy="1310639"/>
          </a:xfrm>
        </p:spPr>
        <p:txBody>
          <a:bodyPr/>
          <a:lstStyle>
            <a:lvl1pPr>
              <a:defRPr sz="3600">
                <a:solidFill>
                  <a:schemeClr val="bg1"/>
                </a:solidFill>
              </a:defRPr>
            </a:lvl1pPr>
          </a:lstStyle>
          <a:p>
            <a:r>
              <a:rPr lang="en-US" smtClean="0"/>
              <a:t>Click to edit Master title style</a:t>
            </a:r>
            <a:endParaRPr lang="en-US"/>
          </a:p>
        </p:txBody>
      </p:sp>
      <p:sp>
        <p:nvSpPr>
          <p:cNvPr id="11" name="TextBox 10"/>
          <p:cNvSpPr txBox="1"/>
          <p:nvPr userDrawn="1"/>
        </p:nvSpPr>
        <p:spPr>
          <a:xfrm>
            <a:off x="0" y="6553200"/>
            <a:ext cx="9144000" cy="153888"/>
          </a:xfrm>
          <a:prstGeom prst="rect">
            <a:avLst/>
          </a:prstGeom>
          <a:noFill/>
        </p:spPr>
        <p:txBody>
          <a:bodyPr wrap="square" tIns="0" bIns="0" rtlCol="0">
            <a:spAutoFit/>
          </a:bodyPr>
          <a:lstStyle/>
          <a:p>
            <a:pPr algn="ctr"/>
            <a:r>
              <a:rPr lang="en-US" sz="1000" dirty="0" smtClean="0">
                <a:solidFill>
                  <a:srgbClr val="008651"/>
                </a:solidFill>
                <a:latin typeface="Calibri" panose="020F0502020204030204" pitchFamily="34" charset="0"/>
              </a:rPr>
              <a:t>New York-New Jersey Trail Conference </a:t>
            </a:r>
            <a:r>
              <a:rPr lang="en-US" sz="1000" dirty="0" smtClean="0">
                <a:solidFill>
                  <a:srgbClr val="D0C12E"/>
                </a:solidFill>
                <a:latin typeface="Calibri" panose="020F0502020204030204" pitchFamily="34" charset="0"/>
                <a:sym typeface="Wingdings"/>
              </a:rPr>
              <a:t></a:t>
            </a:r>
            <a:r>
              <a:rPr lang="en-US" sz="1000" dirty="0" smtClean="0">
                <a:solidFill>
                  <a:srgbClr val="008651"/>
                </a:solidFill>
                <a:latin typeface="Calibri" panose="020F0502020204030204" pitchFamily="34" charset="0"/>
                <a:sym typeface="Wingdings"/>
              </a:rPr>
              <a:t> 600 Ramapo Valley Rd</a:t>
            </a:r>
            <a:r>
              <a:rPr lang="en-US" sz="1000" dirty="0" smtClean="0">
                <a:solidFill>
                  <a:srgbClr val="008651"/>
                </a:solidFill>
                <a:latin typeface="Calibri" panose="020F0502020204030204" pitchFamily="34" charset="0"/>
              </a:rPr>
              <a:t> </a:t>
            </a:r>
            <a:r>
              <a:rPr lang="en-US" sz="1000" dirty="0" smtClean="0">
                <a:solidFill>
                  <a:srgbClr val="D0C12E"/>
                </a:solidFill>
                <a:latin typeface="Calibri" panose="020F0502020204030204" pitchFamily="34" charset="0"/>
                <a:sym typeface="Wingdings"/>
              </a:rPr>
              <a:t></a:t>
            </a:r>
            <a:r>
              <a:rPr lang="en-US" sz="1000" dirty="0" smtClean="0">
                <a:solidFill>
                  <a:srgbClr val="008651"/>
                </a:solidFill>
                <a:latin typeface="Calibri" panose="020F0502020204030204" pitchFamily="34" charset="0"/>
                <a:sym typeface="Wingdings"/>
              </a:rPr>
              <a:t> Mahwah, NJ 07430-1199</a:t>
            </a:r>
            <a:r>
              <a:rPr lang="en-US" sz="1000" dirty="0" smtClean="0">
                <a:solidFill>
                  <a:srgbClr val="008651"/>
                </a:solidFill>
                <a:latin typeface="Calibri" panose="020F0502020204030204" pitchFamily="34" charset="0"/>
              </a:rPr>
              <a:t> </a:t>
            </a:r>
            <a:r>
              <a:rPr lang="en-US" sz="1000" dirty="0" smtClean="0">
                <a:solidFill>
                  <a:srgbClr val="D0C12E"/>
                </a:solidFill>
                <a:latin typeface="Calibri" panose="020F0502020204030204" pitchFamily="34" charset="0"/>
                <a:sym typeface="Wingdings"/>
              </a:rPr>
              <a:t></a:t>
            </a:r>
            <a:r>
              <a:rPr lang="en-US" sz="1000" dirty="0" smtClean="0">
                <a:solidFill>
                  <a:srgbClr val="008651"/>
                </a:solidFill>
                <a:latin typeface="Calibri" panose="020F0502020204030204" pitchFamily="34" charset="0"/>
                <a:sym typeface="Wingdings"/>
              </a:rPr>
              <a:t> (201) 512-9348</a:t>
            </a:r>
            <a:r>
              <a:rPr lang="en-US" sz="1000" dirty="0" smtClean="0">
                <a:solidFill>
                  <a:srgbClr val="008651"/>
                </a:solidFill>
                <a:latin typeface="Calibri" panose="020F0502020204030204" pitchFamily="34" charset="0"/>
              </a:rPr>
              <a:t> </a:t>
            </a:r>
            <a:r>
              <a:rPr lang="en-US" sz="1000" dirty="0" smtClean="0">
                <a:solidFill>
                  <a:srgbClr val="D0C12E"/>
                </a:solidFill>
                <a:latin typeface="Calibri" panose="020F0502020204030204" pitchFamily="34" charset="0"/>
                <a:sym typeface="Wingdings"/>
              </a:rPr>
              <a:t></a:t>
            </a:r>
            <a:r>
              <a:rPr lang="en-US" sz="1000" dirty="0" smtClean="0">
                <a:solidFill>
                  <a:srgbClr val="008651"/>
                </a:solidFill>
                <a:latin typeface="Calibri" panose="020F0502020204030204" pitchFamily="34" charset="0"/>
                <a:sym typeface="Wingdings"/>
              </a:rPr>
              <a:t> www.nynjtc.org</a:t>
            </a:r>
            <a:endParaRPr lang="en-US" sz="1000" dirty="0">
              <a:solidFill>
                <a:srgbClr val="008651"/>
              </a:solidFill>
              <a:latin typeface="Calibri" panose="020F0502020204030204" pitchFamily="34" charset="0"/>
            </a:endParaRPr>
          </a:p>
        </p:txBody>
      </p:sp>
    </p:spTree>
    <p:extLst>
      <p:ext uri="{BB962C8B-B14F-4D97-AF65-F5344CB8AC3E}">
        <p14:creationId xmlns:p14="http://schemas.microsoft.com/office/powerpoint/2010/main" val="18526639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4C8753"/>
                </a:solidFill>
              </a:defRPr>
            </a:lvl1pPr>
          </a:lstStyle>
          <a:p>
            <a:r>
              <a:rPr lang="en-US" smtClean="0"/>
              <a:t>Click to edit Master title style</a:t>
            </a:r>
            <a:endParaRPr lang="en-US"/>
          </a:p>
        </p:txBody>
      </p:sp>
      <p:sp>
        <p:nvSpPr>
          <p:cNvPr id="3" name="Content Placeholder 2"/>
          <p:cNvSpPr>
            <a:spLocks noGrp="1"/>
          </p:cNvSpPr>
          <p:nvPr>
            <p:ph idx="1"/>
          </p:nvPr>
        </p:nvSpPr>
        <p:spPr>
          <a:xfrm>
            <a:off x="457200" y="1097280"/>
            <a:ext cx="8229600" cy="1495794"/>
          </a:xfrm>
        </p:spPr>
        <p:txBody>
          <a:bodyPr>
            <a:spAutoFit/>
          </a:bodyPr>
          <a:lstStyle>
            <a:lvl1pPr>
              <a:buClr>
                <a:srgbClr val="4C8753"/>
              </a:buClr>
              <a:defRPr/>
            </a:lvl1pPr>
            <a:lvl2pPr>
              <a:buClr>
                <a:srgbClr val="4C8753"/>
              </a:buClr>
              <a:defRPr/>
            </a:lvl2pPr>
            <a:lvl3pPr>
              <a:buClr>
                <a:srgbClr val="4C8753"/>
              </a:buClr>
              <a:defRPr/>
            </a:lvl3pPr>
            <a:lvl4pPr>
              <a:buClr>
                <a:srgbClr val="4C8753"/>
              </a:buClr>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6" name="Rectangle 6"/>
          <p:cNvSpPr>
            <a:spLocks noGrp="1" noChangeArrowheads="1"/>
          </p:cNvSpPr>
          <p:nvPr>
            <p:ph type="sldNum" sz="quarter" idx="12"/>
          </p:nvPr>
        </p:nvSpPr>
        <p:spPr>
          <a:ln/>
        </p:spPr>
        <p:txBody>
          <a:bodyPr/>
          <a:lstStyle>
            <a:lvl1pPr>
              <a:defRPr/>
            </a:lvl1pPr>
          </a:lstStyle>
          <a:p>
            <a:pPr>
              <a:defRPr/>
            </a:pPr>
            <a:fld id="{DFC916E4-E58D-44A7-BE97-E95022593A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323688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097280"/>
            <a:ext cx="3886200" cy="1865126"/>
          </a:xfrm>
        </p:spPr>
        <p:txBody>
          <a:bodyPr>
            <a:spAutoFit/>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Content Placeholder 3"/>
          <p:cNvSpPr>
            <a:spLocks noGrp="1"/>
          </p:cNvSpPr>
          <p:nvPr>
            <p:ph sz="half" idx="2"/>
          </p:nvPr>
        </p:nvSpPr>
        <p:spPr>
          <a:xfrm>
            <a:off x="4800600" y="1097280"/>
            <a:ext cx="3886200" cy="1865126"/>
          </a:xfrm>
        </p:spPr>
        <p:txBody>
          <a:bodyPr>
            <a:spAutoFit/>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7" name="Rectangle 6"/>
          <p:cNvSpPr>
            <a:spLocks noGrp="1" noChangeArrowheads="1"/>
          </p:cNvSpPr>
          <p:nvPr>
            <p:ph type="sldNum" sz="quarter" idx="12"/>
          </p:nvPr>
        </p:nvSpPr>
        <p:spPr>
          <a:ln/>
        </p:spPr>
        <p:txBody>
          <a:bodyPr/>
          <a:lstStyle>
            <a:lvl1pPr>
              <a:defRPr/>
            </a:lvl1pPr>
          </a:lstStyle>
          <a:p>
            <a:pPr>
              <a:defRPr/>
            </a:pPr>
            <a:fld id="{CB132C04-2DC7-4B28-8984-1A50CCE10F8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06434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189066D-88C1-4C68-9569-217F7F4C74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07541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Rectangle 6"/>
          <p:cNvSpPr>
            <a:spLocks noGrp="1" noChangeArrowheads="1"/>
          </p:cNvSpPr>
          <p:nvPr>
            <p:ph type="sldNum" sz="quarter" idx="12"/>
          </p:nvPr>
        </p:nvSpPr>
        <p:spPr>
          <a:ln/>
        </p:spPr>
        <p:txBody>
          <a:bodyPr/>
          <a:lstStyle>
            <a:lvl1pPr>
              <a:defRPr/>
            </a:lvl1pPr>
          </a:lstStyle>
          <a:p>
            <a:pPr>
              <a:defRPr/>
            </a:pPr>
            <a:fld id="{E4BCCBEE-A7E6-4AB1-A66C-50F5F2BF4B9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229084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gi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bwMode="auto">
          <a:xfrm>
            <a:off x="457200" y="6509771"/>
            <a:ext cx="8229600" cy="137160"/>
          </a:xfrm>
          <a:prstGeom prst="rect">
            <a:avLst/>
          </a:prstGeom>
          <a:solidFill>
            <a:srgbClr val="008651"/>
          </a:solidFill>
          <a:ln w="9525" cap="flat" cmpd="sng" algn="ctr">
            <a:noFill/>
            <a:prstDash val="solid"/>
            <a:round/>
            <a:headEnd type="none" w="med" len="med"/>
            <a:tailEnd type="none" w="med" len="med"/>
          </a:ln>
          <a:effectLst/>
        </p:spPr>
        <p:txBody>
          <a:bodyPr vert="horz" wrap="square" lIns="0" tIns="0" rIns="0" bIns="18288"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bg1"/>
                </a:solidFill>
                <a:effectLst/>
                <a:latin typeface="+mn-lt"/>
                <a:ea typeface="ＭＳ Ｐゴシック" pitchFamily="1" charset="-128"/>
              </a:rPr>
              <a:t>www.nynjtc.org</a:t>
            </a:r>
          </a:p>
        </p:txBody>
      </p:sp>
      <p:sp>
        <p:nvSpPr>
          <p:cNvPr id="1026" name="Rectangle 2"/>
          <p:cNvSpPr>
            <a:spLocks noGrp="1" noChangeArrowheads="1"/>
          </p:cNvSpPr>
          <p:nvPr>
            <p:ph type="title"/>
          </p:nvPr>
        </p:nvSpPr>
        <p:spPr bwMode="auto">
          <a:xfrm>
            <a:off x="457200" y="243543"/>
            <a:ext cx="8229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097280"/>
            <a:ext cx="8229600" cy="5120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83974" name="Rectangle 6"/>
          <p:cNvSpPr>
            <a:spLocks noGrp="1" noChangeArrowheads="1"/>
          </p:cNvSpPr>
          <p:nvPr>
            <p:ph type="sldNum" sz="quarter" idx="4"/>
          </p:nvPr>
        </p:nvSpPr>
        <p:spPr bwMode="auto">
          <a:xfrm>
            <a:off x="533400" y="6484203"/>
            <a:ext cx="381000" cy="188296"/>
          </a:xfrm>
          <a:prstGeom prst="rect">
            <a:avLst/>
          </a:prstGeom>
          <a:noFill/>
          <a:ln w="9525">
            <a:noFill/>
            <a:miter lim="800000"/>
            <a:headEnd/>
            <a:tailEnd/>
          </a:ln>
        </p:spPr>
        <p:txBody>
          <a:bodyPr vert="horz" wrap="none" lIns="0" tIns="0" rIns="0" bIns="0" numCol="1" anchor="ctr" anchorCtr="0" compatLnSpc="1">
            <a:prstTxWarp prst="textNoShape">
              <a:avLst/>
            </a:prstTxWarp>
          </a:bodyPr>
          <a:lstStyle>
            <a:lvl1pPr algn="l" eaLnBrk="0" hangingPunct="0">
              <a:defRPr sz="1100">
                <a:solidFill>
                  <a:schemeClr val="bg1"/>
                </a:solidFill>
                <a:latin typeface="+mn-lt"/>
                <a:ea typeface="ＭＳ Ｐゴシック" pitchFamily="1" charset="-128"/>
                <a:cs typeface="+mn-cs"/>
              </a:defRPr>
            </a:lvl1pPr>
          </a:lstStyle>
          <a:p>
            <a:pPr fontAlgn="base">
              <a:spcBef>
                <a:spcPct val="0"/>
              </a:spcBef>
              <a:spcAft>
                <a:spcPct val="0"/>
              </a:spcAft>
              <a:defRPr/>
            </a:pPr>
            <a:fld id="{1C4CC187-2117-407B-A46C-B48E0D0A7608}" type="slidenum">
              <a:rPr lang="en-US" smtClean="0"/>
              <a:pPr fontAlgn="base">
                <a:spcBef>
                  <a:spcPct val="0"/>
                </a:spcBef>
                <a:spcAft>
                  <a:spcPct val="0"/>
                </a:spcAft>
                <a:defRPr/>
              </a:pPr>
              <a:t>‹#›</a:t>
            </a:fld>
            <a:endParaRPr lang="en-US"/>
          </a:p>
        </p:txBody>
      </p:sp>
      <p:pic>
        <p:nvPicPr>
          <p:cNvPr id="4" name="Picture 3"/>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115945" y="6349382"/>
            <a:ext cx="457200" cy="457939"/>
          </a:xfrm>
          <a:prstGeom prst="rect">
            <a:avLst/>
          </a:prstGeom>
        </p:spPr>
      </p:pic>
    </p:spTree>
    <p:extLst>
      <p:ext uri="{BB962C8B-B14F-4D97-AF65-F5344CB8AC3E}">
        <p14:creationId xmlns:p14="http://schemas.microsoft.com/office/powerpoint/2010/main" val="17454981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6" r:id="rId4"/>
    <p:sldLayoutId id="2147483667" r:id="rId5"/>
  </p:sldLayoutIdLst>
  <p:hf hdr="0" ftr="0" dt="0"/>
  <p:txStyles>
    <p:titleStyle>
      <a:lvl1pPr algn="ctr" rtl="0" eaLnBrk="0" fontAlgn="base" hangingPunct="0">
        <a:spcBef>
          <a:spcPct val="0"/>
        </a:spcBef>
        <a:spcAft>
          <a:spcPct val="0"/>
        </a:spcAft>
        <a:defRPr sz="2400" b="1">
          <a:solidFill>
            <a:srgbClr val="008651"/>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itchFamily="34" charset="-128"/>
        </a:defRPr>
      </a:lvl2pPr>
      <a:lvl3pPr algn="ctr" rtl="0" eaLnBrk="0" fontAlgn="base" hangingPunct="0">
        <a:spcBef>
          <a:spcPct val="0"/>
        </a:spcBef>
        <a:spcAft>
          <a:spcPct val="0"/>
        </a:spcAft>
        <a:defRPr sz="4400">
          <a:solidFill>
            <a:schemeClr val="tx2"/>
          </a:solidFill>
          <a:latin typeface="Arial" charset="0"/>
          <a:ea typeface="MS PGothic" pitchFamily="34" charset="-128"/>
        </a:defRPr>
      </a:lvl3pPr>
      <a:lvl4pPr algn="ctr" rtl="0" eaLnBrk="0" fontAlgn="base" hangingPunct="0">
        <a:spcBef>
          <a:spcPct val="0"/>
        </a:spcBef>
        <a:spcAft>
          <a:spcPct val="0"/>
        </a:spcAft>
        <a:defRPr sz="4400">
          <a:solidFill>
            <a:schemeClr val="tx2"/>
          </a:solidFill>
          <a:latin typeface="Arial" charset="0"/>
          <a:ea typeface="MS PGothic" pitchFamily="34" charset="-128"/>
        </a:defRPr>
      </a:lvl4pPr>
      <a:lvl5pPr algn="ctr" rtl="0" eaLnBrk="0" fontAlgn="base" hangingPunct="0">
        <a:spcBef>
          <a:spcPct val="0"/>
        </a:spcBef>
        <a:spcAft>
          <a:spcPct val="0"/>
        </a:spcAft>
        <a:defRPr sz="4400">
          <a:solidFill>
            <a:schemeClr val="tx2"/>
          </a:solidFill>
          <a:latin typeface="Arial" charset="0"/>
          <a:ea typeface="MS PGothic" pitchFamily="34" charset="-128"/>
        </a:defRPr>
      </a:lvl5pPr>
      <a:lvl6pPr marL="457200" algn="ctr" rtl="0" fontAlgn="base">
        <a:spcBef>
          <a:spcPct val="0"/>
        </a:spcBef>
        <a:spcAft>
          <a:spcPct val="0"/>
        </a:spcAft>
        <a:defRPr sz="4400">
          <a:solidFill>
            <a:schemeClr val="tx2"/>
          </a:solidFill>
          <a:latin typeface="Arial" charset="0"/>
          <a:ea typeface="ＭＳ Ｐゴシック" pitchFamily="1" charset="-128"/>
        </a:defRPr>
      </a:lvl6pPr>
      <a:lvl7pPr marL="914400" algn="ctr" rtl="0" fontAlgn="base">
        <a:spcBef>
          <a:spcPct val="0"/>
        </a:spcBef>
        <a:spcAft>
          <a:spcPct val="0"/>
        </a:spcAft>
        <a:defRPr sz="4400">
          <a:solidFill>
            <a:schemeClr val="tx2"/>
          </a:solidFill>
          <a:latin typeface="Arial" charset="0"/>
          <a:ea typeface="ＭＳ Ｐゴシック" pitchFamily="1" charset="-128"/>
        </a:defRPr>
      </a:lvl7pPr>
      <a:lvl8pPr marL="1371600" algn="ctr" rtl="0" fontAlgn="base">
        <a:spcBef>
          <a:spcPct val="0"/>
        </a:spcBef>
        <a:spcAft>
          <a:spcPct val="0"/>
        </a:spcAft>
        <a:defRPr sz="4400">
          <a:solidFill>
            <a:schemeClr val="tx2"/>
          </a:solidFill>
          <a:latin typeface="Arial" charset="0"/>
          <a:ea typeface="ＭＳ Ｐゴシック" pitchFamily="1" charset="-128"/>
        </a:defRPr>
      </a:lvl8pPr>
      <a:lvl9pPr marL="1828800" algn="ctr" rtl="0" fontAlgn="base">
        <a:spcBef>
          <a:spcPct val="0"/>
        </a:spcBef>
        <a:spcAft>
          <a:spcPct val="0"/>
        </a:spcAft>
        <a:defRPr sz="4400">
          <a:solidFill>
            <a:schemeClr val="tx2"/>
          </a:solidFill>
          <a:latin typeface="Arial" charset="0"/>
          <a:ea typeface="ＭＳ Ｐゴシック" pitchFamily="1" charset="-128"/>
        </a:defRPr>
      </a:lvl9pPr>
    </p:titleStyle>
    <p:bodyStyle>
      <a:lvl1pPr marL="231775" indent="-231775" algn="l" rtl="0" eaLnBrk="0" fontAlgn="base" hangingPunct="0">
        <a:spcBef>
          <a:spcPct val="20000"/>
        </a:spcBef>
        <a:spcAft>
          <a:spcPct val="0"/>
        </a:spcAft>
        <a:buClr>
          <a:srgbClr val="008651"/>
        </a:buClr>
        <a:buFont typeface="Wingdings" panose="05000000000000000000" pitchFamily="2" charset="2"/>
        <a:buChar char="§"/>
        <a:defRPr sz="2400">
          <a:solidFill>
            <a:schemeClr val="tx1"/>
          </a:solidFill>
          <a:latin typeface="+mn-lt"/>
          <a:ea typeface="MS PGothic" pitchFamily="34" charset="-128"/>
          <a:cs typeface="+mn-cs"/>
        </a:defRPr>
      </a:lvl1pPr>
      <a:lvl2pPr marL="457200" indent="-225425" algn="l" rtl="0" eaLnBrk="0" fontAlgn="base" hangingPunct="0">
        <a:spcBef>
          <a:spcPct val="20000"/>
        </a:spcBef>
        <a:spcAft>
          <a:spcPct val="0"/>
        </a:spcAft>
        <a:buClr>
          <a:srgbClr val="008651"/>
        </a:buClr>
        <a:buChar char="–"/>
        <a:defRPr sz="2000">
          <a:solidFill>
            <a:schemeClr val="tx1"/>
          </a:solidFill>
          <a:latin typeface="+mn-lt"/>
          <a:ea typeface="MS PGothic" pitchFamily="34" charset="-128"/>
        </a:defRPr>
      </a:lvl2pPr>
      <a:lvl3pPr marL="688975" indent="-231775" algn="l" rtl="0" eaLnBrk="0" fontAlgn="base" hangingPunct="0">
        <a:spcBef>
          <a:spcPct val="20000"/>
        </a:spcBef>
        <a:spcAft>
          <a:spcPct val="0"/>
        </a:spcAft>
        <a:buClr>
          <a:srgbClr val="008651"/>
        </a:buClr>
        <a:buChar char="•"/>
        <a:defRPr sz="1800">
          <a:solidFill>
            <a:schemeClr val="tx1"/>
          </a:solidFill>
          <a:latin typeface="+mn-lt"/>
          <a:ea typeface="MS PGothic" pitchFamily="34" charset="-128"/>
        </a:defRPr>
      </a:lvl3pPr>
      <a:lvl4pPr marL="914400" indent="-225425" algn="l" rtl="0" eaLnBrk="0" fontAlgn="base" hangingPunct="0">
        <a:spcBef>
          <a:spcPct val="20000"/>
        </a:spcBef>
        <a:spcAft>
          <a:spcPct val="0"/>
        </a:spcAft>
        <a:buClr>
          <a:srgbClr val="008651"/>
        </a:buClr>
        <a:buFont typeface="Wingdings" panose="05000000000000000000" pitchFamily="2" charset="2"/>
        <a:buChar char="Ø"/>
        <a:defRPr sz="1800">
          <a:solidFill>
            <a:schemeClr val="tx1"/>
          </a:solidFill>
          <a:latin typeface="+mn-lt"/>
          <a:ea typeface="MS PGothic" pitchFamily="34" charset="-128"/>
        </a:defRPr>
      </a:lvl4pPr>
      <a:lvl5pPr marL="1146175" indent="-231775" algn="l" rtl="0" eaLnBrk="0" fontAlgn="base" hangingPunct="0">
        <a:spcBef>
          <a:spcPct val="20000"/>
        </a:spcBef>
        <a:spcAft>
          <a:spcPct val="0"/>
        </a:spcAft>
        <a:buChar char="»"/>
        <a:defRPr sz="18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tif"/><Relationship Id="rId7"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21.jpe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3.tif"/></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26.jpeg"/><Relationship Id="rId4" Type="http://schemas.openxmlformats.org/officeDocument/2006/relationships/image" Target="../media/image25.tif"/></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37.jpeg"/><Relationship Id="rId5" Type="http://schemas.microsoft.com/office/2007/relationships/hdphoto" Target="../media/hdphoto3.wdp"/><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microsoft.com/office/2007/relationships/hdphoto" Target="../media/hdphoto4.wdp"/></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47.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microsoft.com/office/2007/relationships/hdphoto" Target="../media/hdphoto5.wdp"/></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image" Target="../media/image51.jpeg"/><Relationship Id="rId4" Type="http://schemas.openxmlformats.org/officeDocument/2006/relationships/image" Target="../media/image50.jpeg"/></Relationships>
</file>

<file path=ppt/slides/_rels/slide31.xml.rels><?xml version="1.0" encoding="UTF-8" standalone="yes"?>
<Relationships xmlns="http://schemas.openxmlformats.org/package/2006/relationships"><Relationship Id="rId3" Type="http://schemas.openxmlformats.org/officeDocument/2006/relationships/image" Target="../media/image52.tif"/><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55.jpeg"/></Relationships>
</file>

<file path=ppt/slides/_rels/slide3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image" Target="../media/image65.jpeg"/></Relationships>
</file>

<file path=ppt/slides/_rels/slide4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8.jp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8" Type="http://schemas.openxmlformats.org/officeDocument/2006/relationships/image" Target="../media/image13.tif"/><Relationship Id="rId3" Type="http://schemas.openxmlformats.org/officeDocument/2006/relationships/image" Target="../media/image9.jpeg"/><Relationship Id="rId7"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hyperlink" Target="http://www.pest-protect.co.uk/images/slideshow%20images/s-wasp.jpg" TargetMode="External"/><Relationship Id="rId5" Type="http://schemas.openxmlformats.org/officeDocument/2006/relationships/image" Target="../media/image11.jpe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p:cNvSpPr>
            <a:spLocks noGrp="1" noChangeArrowheads="1"/>
          </p:cNvSpPr>
          <p:nvPr>
            <p:ph type="subTitle" idx="1"/>
          </p:nvPr>
        </p:nvSpPr>
        <p:spPr/>
        <p:txBody>
          <a:bodyPr/>
          <a:lstStyle/>
          <a:p>
            <a:r>
              <a:rPr lang="en-US" b="1" dirty="0" smtClean="0"/>
              <a:t>Instructor</a:t>
            </a:r>
            <a:endParaRPr lang="en-US" sz="800" b="1" dirty="0" smtClean="0"/>
          </a:p>
          <a:p>
            <a:endParaRPr lang="en-US" sz="800" dirty="0" smtClean="0"/>
          </a:p>
          <a:p>
            <a:r>
              <a:rPr lang="en-US" dirty="0" smtClean="0"/>
              <a:t>Date</a:t>
            </a:r>
            <a:endParaRPr lang="en-US" dirty="0" smtClean="0"/>
          </a:p>
        </p:txBody>
      </p:sp>
      <p:sp>
        <p:nvSpPr>
          <p:cNvPr id="2050" name="Rectangle 2"/>
          <p:cNvSpPr>
            <a:spLocks noGrp="1" noChangeArrowheads="1"/>
          </p:cNvSpPr>
          <p:nvPr>
            <p:ph type="title"/>
          </p:nvPr>
        </p:nvSpPr>
        <p:spPr>
          <a:xfrm>
            <a:off x="0" y="3197274"/>
            <a:ext cx="9144000" cy="646331"/>
          </a:xfrm>
        </p:spPr>
        <p:txBody>
          <a:bodyPr/>
          <a:lstStyle/>
          <a:p>
            <a:r>
              <a:rPr lang="en-US" dirty="0" smtClean="0"/>
              <a:t>Introduction to Trail Maintenance</a:t>
            </a:r>
          </a:p>
        </p:txBody>
      </p:sp>
    </p:spTree>
    <p:extLst>
      <p:ext uri="{BB962C8B-B14F-4D97-AF65-F5344CB8AC3E}">
        <p14:creationId xmlns:p14="http://schemas.microsoft.com/office/powerpoint/2010/main" val="19705178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60936">
            <a:off x="4296385" y="3738722"/>
            <a:ext cx="1964064" cy="1701800"/>
          </a:xfrm>
          <a:prstGeom prst="rect">
            <a:avLst/>
          </a:prstGeom>
        </p:spPr>
      </p:pic>
      <p:pic>
        <p:nvPicPr>
          <p:cNvPr id="11272"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8257317">
            <a:off x="6168102" y="3864853"/>
            <a:ext cx="2784475" cy="111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Picture 1" descr="Folding Pruning Saw"/>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7045462">
            <a:off x="5320010" y="4157809"/>
            <a:ext cx="1451368" cy="109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665359">
            <a:off x="2250306" y="2903742"/>
            <a:ext cx="1782763"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958933">
            <a:off x="1685578" y="1420393"/>
            <a:ext cx="2371725" cy="72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6" name="Text Box 2"/>
          <p:cNvSpPr txBox="1">
            <a:spLocks noChangeArrowheads="1"/>
          </p:cNvSpPr>
          <p:nvPr/>
        </p:nvSpPr>
        <p:spPr bwMode="auto">
          <a:xfrm>
            <a:off x="533400" y="1219200"/>
            <a:ext cx="4114800" cy="3744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lIns="0" tIns="0" rIns="0" bIns="0">
            <a:spAutoFit/>
          </a:bodyPr>
          <a:lstStyle>
            <a:lvl1pPr marL="203200" indent="-203200" eaLnBrk="0" hangingPunct="0">
              <a:defRPr>
                <a:solidFill>
                  <a:schemeClr val="tx1"/>
                </a:solidFill>
                <a:latin typeface="Interstate-Light" pitchFamily="2" charset="0"/>
                <a:ea typeface="MS PGothic" pitchFamily="34" charset="-128"/>
              </a:defRPr>
            </a:lvl1pPr>
            <a:lvl2pPr marL="742950" indent="-285750" eaLnBrk="0" hangingPunct="0">
              <a:defRPr>
                <a:solidFill>
                  <a:schemeClr val="tx1"/>
                </a:solidFill>
                <a:latin typeface="Interstate-Light" pitchFamily="2" charset="0"/>
                <a:ea typeface="MS PGothic" pitchFamily="34" charset="-128"/>
              </a:defRPr>
            </a:lvl2pPr>
            <a:lvl3pPr marL="1143000" indent="-228600" eaLnBrk="0" hangingPunct="0">
              <a:defRPr>
                <a:solidFill>
                  <a:schemeClr val="tx1"/>
                </a:solidFill>
                <a:latin typeface="Interstate-Light" pitchFamily="2" charset="0"/>
                <a:ea typeface="MS PGothic" pitchFamily="34" charset="-128"/>
              </a:defRPr>
            </a:lvl3pPr>
            <a:lvl4pPr marL="1600200" indent="-228600" eaLnBrk="0" hangingPunct="0">
              <a:defRPr>
                <a:solidFill>
                  <a:schemeClr val="tx1"/>
                </a:solidFill>
                <a:latin typeface="Interstate-Light" pitchFamily="2" charset="0"/>
                <a:ea typeface="MS PGothic" pitchFamily="34" charset="-128"/>
              </a:defRPr>
            </a:lvl4pPr>
            <a:lvl5pPr marL="2057400" indent="-228600" eaLnBrk="0" hangingPunct="0">
              <a:defRPr>
                <a:solidFill>
                  <a:schemeClr val="tx1"/>
                </a:solidFill>
                <a:latin typeface="Interstate-Light" pitchFamily="2" charset="0"/>
                <a:ea typeface="MS PGothic" pitchFamily="34" charset="-128"/>
              </a:defRPr>
            </a:lvl5pPr>
            <a:lvl6pPr marL="2514600" indent="-228600" eaLnBrk="0" fontAlgn="base" hangingPunct="0">
              <a:spcBef>
                <a:spcPct val="0"/>
              </a:spcBef>
              <a:spcAft>
                <a:spcPct val="0"/>
              </a:spcAft>
              <a:defRPr>
                <a:solidFill>
                  <a:schemeClr val="tx1"/>
                </a:solidFill>
                <a:latin typeface="Interstate-Light" pitchFamily="2" charset="0"/>
                <a:ea typeface="MS PGothic" pitchFamily="34" charset="-128"/>
              </a:defRPr>
            </a:lvl6pPr>
            <a:lvl7pPr marL="2971800" indent="-228600" eaLnBrk="0" fontAlgn="base" hangingPunct="0">
              <a:spcBef>
                <a:spcPct val="0"/>
              </a:spcBef>
              <a:spcAft>
                <a:spcPct val="0"/>
              </a:spcAft>
              <a:defRPr>
                <a:solidFill>
                  <a:schemeClr val="tx1"/>
                </a:solidFill>
                <a:latin typeface="Interstate-Light" pitchFamily="2" charset="0"/>
                <a:ea typeface="MS PGothic" pitchFamily="34" charset="-128"/>
              </a:defRPr>
            </a:lvl7pPr>
            <a:lvl8pPr marL="3429000" indent="-228600" eaLnBrk="0" fontAlgn="base" hangingPunct="0">
              <a:spcBef>
                <a:spcPct val="0"/>
              </a:spcBef>
              <a:spcAft>
                <a:spcPct val="0"/>
              </a:spcAft>
              <a:defRPr>
                <a:solidFill>
                  <a:schemeClr val="tx1"/>
                </a:solidFill>
                <a:latin typeface="Interstate-Light" pitchFamily="2" charset="0"/>
                <a:ea typeface="MS PGothic" pitchFamily="34" charset="-128"/>
              </a:defRPr>
            </a:lvl8pPr>
            <a:lvl9pPr marL="3886200" indent="-228600" eaLnBrk="0" fontAlgn="base" hangingPunct="0">
              <a:spcBef>
                <a:spcPct val="0"/>
              </a:spcBef>
              <a:spcAft>
                <a:spcPct val="0"/>
              </a:spcAft>
              <a:defRPr>
                <a:solidFill>
                  <a:schemeClr val="tx1"/>
                </a:solidFill>
                <a:latin typeface="Interstate-Light" pitchFamily="2" charset="0"/>
                <a:ea typeface="MS PGothic" pitchFamily="34" charset="-128"/>
              </a:defRPr>
            </a:lvl9pPr>
          </a:lstStyle>
          <a:p>
            <a:pPr marL="228600" indent="-228600">
              <a:spcAft>
                <a:spcPts val="400"/>
              </a:spcAft>
              <a:buClr>
                <a:srgbClr val="4C8753"/>
              </a:buClr>
              <a:buSzPct val="100000"/>
              <a:buFont typeface="Wingdings" panose="05000000000000000000" pitchFamily="2" charset="2"/>
              <a:buChar char="§"/>
            </a:pPr>
            <a:r>
              <a:rPr lang="en-US" sz="2200" dirty="0" smtClean="0">
                <a:solidFill>
                  <a:srgbClr val="000000"/>
                </a:solidFill>
                <a:latin typeface="+mn-lt"/>
              </a:rPr>
              <a:t>Loppers</a:t>
            </a:r>
            <a:endParaRPr lang="en-US" sz="2200" dirty="0">
              <a:solidFill>
                <a:srgbClr val="000000"/>
              </a:solidFill>
              <a:latin typeface="+mn-lt"/>
            </a:endParaRPr>
          </a:p>
          <a:p>
            <a:pPr marL="228600" indent="-228600">
              <a:spcAft>
                <a:spcPts val="400"/>
              </a:spcAft>
              <a:buClr>
                <a:srgbClr val="4C8753"/>
              </a:buClr>
              <a:buFont typeface="Wingdings" panose="05000000000000000000" pitchFamily="2" charset="2"/>
              <a:buChar char="§"/>
            </a:pPr>
            <a:endParaRPr lang="en-US" sz="2200" b="1" dirty="0">
              <a:solidFill>
                <a:srgbClr val="000000"/>
              </a:solidFill>
            </a:endParaRPr>
          </a:p>
          <a:p>
            <a:pPr marL="228600" indent="-228600">
              <a:spcAft>
                <a:spcPts val="400"/>
              </a:spcAft>
              <a:buClr>
                <a:srgbClr val="4C8753"/>
              </a:buClr>
              <a:buFont typeface="Wingdings" panose="05000000000000000000" pitchFamily="2" charset="2"/>
              <a:buChar char="§"/>
            </a:pPr>
            <a:endParaRPr lang="en-US" sz="2200" b="1" dirty="0">
              <a:solidFill>
                <a:srgbClr val="000000"/>
              </a:solidFill>
            </a:endParaRPr>
          </a:p>
          <a:p>
            <a:pPr marL="228600" indent="-228600">
              <a:spcAft>
                <a:spcPts val="400"/>
              </a:spcAft>
              <a:buClr>
                <a:srgbClr val="4C8753"/>
              </a:buClr>
              <a:buFont typeface="Wingdings" panose="05000000000000000000" pitchFamily="2" charset="2"/>
              <a:buChar char="§"/>
            </a:pPr>
            <a:endParaRPr lang="en-US" sz="2200" b="1" dirty="0">
              <a:solidFill>
                <a:srgbClr val="000000"/>
              </a:solidFill>
            </a:endParaRPr>
          </a:p>
          <a:p>
            <a:pPr marL="228600" indent="-228600">
              <a:spcAft>
                <a:spcPts val="400"/>
              </a:spcAft>
              <a:buClr>
                <a:srgbClr val="4C8753"/>
              </a:buClr>
              <a:buSzPct val="100000"/>
              <a:buFont typeface="Wingdings" panose="05000000000000000000" pitchFamily="2" charset="2"/>
              <a:buChar char="§"/>
            </a:pPr>
            <a:r>
              <a:rPr lang="en-US" sz="2200" dirty="0">
                <a:solidFill>
                  <a:srgbClr val="000000"/>
                </a:solidFill>
                <a:latin typeface="+mn-lt"/>
              </a:rPr>
              <a:t>Hand pruners</a:t>
            </a:r>
          </a:p>
          <a:p>
            <a:pPr marL="228600" indent="-228600">
              <a:spcAft>
                <a:spcPts val="400"/>
              </a:spcAft>
              <a:buClr>
                <a:srgbClr val="4C8753"/>
              </a:buClr>
              <a:buFont typeface="Wingdings" panose="05000000000000000000" pitchFamily="2" charset="2"/>
              <a:buChar char="§"/>
            </a:pPr>
            <a:endParaRPr lang="en-US" sz="2200" b="1" dirty="0">
              <a:solidFill>
                <a:srgbClr val="000000"/>
              </a:solidFill>
            </a:endParaRPr>
          </a:p>
          <a:p>
            <a:pPr marL="228600" indent="-228600">
              <a:spcAft>
                <a:spcPts val="400"/>
              </a:spcAft>
              <a:buClr>
                <a:srgbClr val="4C8753"/>
              </a:buClr>
              <a:buFont typeface="Wingdings" panose="05000000000000000000" pitchFamily="2" charset="2"/>
              <a:buChar char="§"/>
            </a:pPr>
            <a:endParaRPr lang="en-US" sz="2200" b="1" dirty="0">
              <a:solidFill>
                <a:srgbClr val="000000"/>
              </a:solidFill>
            </a:endParaRPr>
          </a:p>
          <a:p>
            <a:pPr marL="228600" indent="-228600">
              <a:spcAft>
                <a:spcPts val="400"/>
              </a:spcAft>
              <a:buClr>
                <a:srgbClr val="4C8753"/>
              </a:buClr>
              <a:buSzPct val="100000"/>
              <a:buFont typeface="Wingdings" panose="05000000000000000000" pitchFamily="2" charset="2"/>
              <a:buChar char="§"/>
            </a:pPr>
            <a:r>
              <a:rPr lang="en-US" sz="2200" dirty="0" smtClean="0">
                <a:solidFill>
                  <a:srgbClr val="000000"/>
                </a:solidFill>
                <a:latin typeface="+mn-lt"/>
              </a:rPr>
              <a:t>Aggressive pruning saw (fixed blade or folding with at least a 12-inch blade) or bow saw</a:t>
            </a:r>
            <a:endParaRPr lang="en-US" sz="2200" dirty="0">
              <a:solidFill>
                <a:srgbClr val="000000"/>
              </a:solidFill>
              <a:latin typeface="+mn-lt"/>
            </a:endParaRPr>
          </a:p>
        </p:txBody>
      </p:sp>
      <p:sp>
        <p:nvSpPr>
          <p:cNvPr id="11267" name="Text Box 3"/>
          <p:cNvSpPr txBox="1">
            <a:spLocks noChangeArrowheads="1"/>
          </p:cNvSpPr>
          <p:nvPr/>
        </p:nvSpPr>
        <p:spPr bwMode="auto">
          <a:xfrm>
            <a:off x="4572000" y="1066800"/>
            <a:ext cx="4281488" cy="1118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lIns="0" tIns="0" rIns="0" bIns="0">
            <a:spAutoFit/>
          </a:bodyPr>
          <a:lstStyle>
            <a:lvl1pPr marL="203200" indent="-203200" eaLnBrk="0" hangingPunct="0">
              <a:defRPr>
                <a:solidFill>
                  <a:schemeClr val="tx1"/>
                </a:solidFill>
                <a:latin typeface="Interstate-Light" pitchFamily="2" charset="0"/>
                <a:ea typeface="MS PGothic" pitchFamily="34" charset="-128"/>
              </a:defRPr>
            </a:lvl1pPr>
            <a:lvl2pPr marL="512763" indent="-206375" eaLnBrk="0" hangingPunct="0">
              <a:defRPr>
                <a:solidFill>
                  <a:schemeClr val="tx1"/>
                </a:solidFill>
                <a:latin typeface="Interstate-Light" pitchFamily="2" charset="0"/>
                <a:ea typeface="MS PGothic" pitchFamily="34" charset="-128"/>
              </a:defRPr>
            </a:lvl2pPr>
            <a:lvl3pPr marL="1133475" eaLnBrk="0" hangingPunct="0">
              <a:defRPr>
                <a:solidFill>
                  <a:schemeClr val="tx1"/>
                </a:solidFill>
                <a:latin typeface="Interstate-Light" pitchFamily="2" charset="0"/>
                <a:ea typeface="MS PGothic" pitchFamily="34" charset="-128"/>
              </a:defRPr>
            </a:lvl3pPr>
            <a:lvl4pPr marL="1600200" indent="-228600" eaLnBrk="0" hangingPunct="0">
              <a:defRPr>
                <a:solidFill>
                  <a:schemeClr val="tx1"/>
                </a:solidFill>
                <a:latin typeface="Interstate-Light" pitchFamily="2" charset="0"/>
                <a:ea typeface="MS PGothic" pitchFamily="34" charset="-128"/>
              </a:defRPr>
            </a:lvl4pPr>
            <a:lvl5pPr marL="2057400" indent="-228600" eaLnBrk="0" hangingPunct="0">
              <a:defRPr>
                <a:solidFill>
                  <a:schemeClr val="tx1"/>
                </a:solidFill>
                <a:latin typeface="Interstate-Light" pitchFamily="2" charset="0"/>
                <a:ea typeface="MS PGothic" pitchFamily="34" charset="-128"/>
              </a:defRPr>
            </a:lvl5pPr>
            <a:lvl6pPr marL="2514600" indent="-228600" eaLnBrk="0" fontAlgn="base" hangingPunct="0">
              <a:spcBef>
                <a:spcPct val="0"/>
              </a:spcBef>
              <a:spcAft>
                <a:spcPct val="0"/>
              </a:spcAft>
              <a:defRPr>
                <a:solidFill>
                  <a:schemeClr val="tx1"/>
                </a:solidFill>
                <a:latin typeface="Interstate-Light" pitchFamily="2" charset="0"/>
                <a:ea typeface="MS PGothic" pitchFamily="34" charset="-128"/>
              </a:defRPr>
            </a:lvl6pPr>
            <a:lvl7pPr marL="2971800" indent="-228600" eaLnBrk="0" fontAlgn="base" hangingPunct="0">
              <a:spcBef>
                <a:spcPct val="0"/>
              </a:spcBef>
              <a:spcAft>
                <a:spcPct val="0"/>
              </a:spcAft>
              <a:defRPr>
                <a:solidFill>
                  <a:schemeClr val="tx1"/>
                </a:solidFill>
                <a:latin typeface="Interstate-Light" pitchFamily="2" charset="0"/>
                <a:ea typeface="MS PGothic" pitchFamily="34" charset="-128"/>
              </a:defRPr>
            </a:lvl7pPr>
            <a:lvl8pPr marL="3429000" indent="-228600" eaLnBrk="0" fontAlgn="base" hangingPunct="0">
              <a:spcBef>
                <a:spcPct val="0"/>
              </a:spcBef>
              <a:spcAft>
                <a:spcPct val="0"/>
              </a:spcAft>
              <a:defRPr>
                <a:solidFill>
                  <a:schemeClr val="tx1"/>
                </a:solidFill>
                <a:latin typeface="Interstate-Light" pitchFamily="2" charset="0"/>
                <a:ea typeface="MS PGothic" pitchFamily="34" charset="-128"/>
              </a:defRPr>
            </a:lvl8pPr>
            <a:lvl9pPr marL="3886200" indent="-228600" eaLnBrk="0" fontAlgn="base" hangingPunct="0">
              <a:spcBef>
                <a:spcPct val="0"/>
              </a:spcBef>
              <a:spcAft>
                <a:spcPct val="0"/>
              </a:spcAft>
              <a:defRPr>
                <a:solidFill>
                  <a:schemeClr val="tx1"/>
                </a:solidFill>
                <a:latin typeface="Interstate-Light" pitchFamily="2" charset="0"/>
                <a:ea typeface="MS PGothic" pitchFamily="34" charset="-128"/>
              </a:defRPr>
            </a:lvl9pPr>
          </a:lstStyle>
          <a:p>
            <a:pPr marL="228600" indent="-228600">
              <a:spcAft>
                <a:spcPts val="400"/>
              </a:spcAft>
              <a:buClr>
                <a:srgbClr val="4C8753"/>
              </a:buClr>
              <a:buSzPct val="100000"/>
              <a:buFont typeface="Wingdings" panose="05000000000000000000" pitchFamily="2" charset="2"/>
              <a:buChar char="§"/>
            </a:pPr>
            <a:r>
              <a:rPr lang="en-US" sz="2200" dirty="0" smtClean="0">
                <a:solidFill>
                  <a:srgbClr val="000000"/>
                </a:solidFill>
                <a:latin typeface="+mn-lt"/>
              </a:rPr>
              <a:t>Blazing supplies and equipment</a:t>
            </a:r>
          </a:p>
          <a:p>
            <a:pPr marL="228600" indent="-228600">
              <a:spcAft>
                <a:spcPts val="400"/>
              </a:spcAft>
              <a:buClr>
                <a:srgbClr val="4C8753"/>
              </a:buClr>
              <a:buSzPct val="100000"/>
              <a:buFont typeface="Wingdings" panose="05000000000000000000" pitchFamily="2" charset="2"/>
              <a:buChar char="§"/>
            </a:pPr>
            <a:r>
              <a:rPr lang="en-US" sz="2200" dirty="0" smtClean="0">
                <a:solidFill>
                  <a:srgbClr val="000000"/>
                </a:solidFill>
                <a:latin typeface="+mn-lt"/>
              </a:rPr>
              <a:t>Litter bags</a:t>
            </a:r>
          </a:p>
          <a:p>
            <a:pPr marL="228600" indent="-228600">
              <a:spcAft>
                <a:spcPts val="400"/>
              </a:spcAft>
              <a:buClr>
                <a:srgbClr val="4C8753"/>
              </a:buClr>
              <a:buSzPct val="100000"/>
              <a:buFont typeface="Wingdings" panose="05000000000000000000" pitchFamily="2" charset="2"/>
              <a:buChar char="§"/>
            </a:pPr>
            <a:r>
              <a:rPr lang="en-US" sz="2200" dirty="0" smtClean="0">
                <a:solidFill>
                  <a:srgbClr val="000000"/>
                </a:solidFill>
                <a:latin typeface="+mn-lt"/>
              </a:rPr>
              <a:t>Sturdy </a:t>
            </a:r>
            <a:r>
              <a:rPr lang="en-US" sz="2200" dirty="0">
                <a:solidFill>
                  <a:srgbClr val="000000"/>
                </a:solidFill>
                <a:latin typeface="+mn-lt"/>
              </a:rPr>
              <a:t>work gloves</a:t>
            </a:r>
          </a:p>
        </p:txBody>
      </p:sp>
      <p:sp>
        <p:nvSpPr>
          <p:cNvPr id="5" name="Title 4"/>
          <p:cNvSpPr>
            <a:spLocks noGrp="1"/>
          </p:cNvSpPr>
          <p:nvPr>
            <p:ph type="title"/>
          </p:nvPr>
        </p:nvSpPr>
        <p:spPr/>
        <p:txBody>
          <a:bodyPr/>
          <a:lstStyle/>
          <a:p>
            <a:r>
              <a:rPr lang="en-US" dirty="0" smtClean="0"/>
              <a:t>Common Tools for Trail Maintenance</a:t>
            </a:r>
            <a:endParaRPr lang="en-US" dirty="0"/>
          </a:p>
        </p:txBody>
      </p:sp>
      <p:sp>
        <p:nvSpPr>
          <p:cNvPr id="2" name="Slide Number Placeholder 1"/>
          <p:cNvSpPr>
            <a:spLocks noGrp="1"/>
          </p:cNvSpPr>
          <p:nvPr>
            <p:ph type="sldNum" sz="quarter" idx="12"/>
          </p:nvPr>
        </p:nvSpPr>
        <p:spPr/>
        <p:txBody>
          <a:bodyPr/>
          <a:lstStyle/>
          <a:p>
            <a:fld id="{DEE7C963-6B0F-42BE-8AFD-8C4476F60BDC}" type="slidenum">
              <a:rPr lang="en-US" smtClean="0"/>
              <a:pPr/>
              <a:t>10</a:t>
            </a:fld>
            <a:endParaRPr lang="en-US"/>
          </a:p>
        </p:txBody>
      </p:sp>
      <p:sp>
        <p:nvSpPr>
          <p:cNvPr id="11" name="Text Box 2"/>
          <p:cNvSpPr txBox="1">
            <a:spLocks noChangeArrowheads="1"/>
          </p:cNvSpPr>
          <p:nvPr/>
        </p:nvSpPr>
        <p:spPr bwMode="auto">
          <a:xfrm>
            <a:off x="533400" y="5647492"/>
            <a:ext cx="7543800"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lIns="0" tIns="0" rIns="0" bIns="0">
            <a:spAutoFit/>
          </a:bodyPr>
          <a:lstStyle>
            <a:lvl1pPr marL="203200" indent="-203200" eaLnBrk="0" hangingPunct="0">
              <a:defRPr>
                <a:solidFill>
                  <a:schemeClr val="tx1"/>
                </a:solidFill>
                <a:latin typeface="Interstate-Light" pitchFamily="2" charset="0"/>
                <a:ea typeface="MS PGothic" pitchFamily="34" charset="-128"/>
              </a:defRPr>
            </a:lvl1pPr>
            <a:lvl2pPr marL="742950" indent="-285750" eaLnBrk="0" hangingPunct="0">
              <a:defRPr>
                <a:solidFill>
                  <a:schemeClr val="tx1"/>
                </a:solidFill>
                <a:latin typeface="Interstate-Light" pitchFamily="2" charset="0"/>
                <a:ea typeface="MS PGothic" pitchFamily="34" charset="-128"/>
              </a:defRPr>
            </a:lvl2pPr>
            <a:lvl3pPr marL="1143000" indent="-228600" eaLnBrk="0" hangingPunct="0">
              <a:defRPr>
                <a:solidFill>
                  <a:schemeClr val="tx1"/>
                </a:solidFill>
                <a:latin typeface="Interstate-Light" pitchFamily="2" charset="0"/>
                <a:ea typeface="MS PGothic" pitchFamily="34" charset="-128"/>
              </a:defRPr>
            </a:lvl3pPr>
            <a:lvl4pPr marL="1600200" indent="-228600" eaLnBrk="0" hangingPunct="0">
              <a:defRPr>
                <a:solidFill>
                  <a:schemeClr val="tx1"/>
                </a:solidFill>
                <a:latin typeface="Interstate-Light" pitchFamily="2" charset="0"/>
                <a:ea typeface="MS PGothic" pitchFamily="34" charset="-128"/>
              </a:defRPr>
            </a:lvl4pPr>
            <a:lvl5pPr marL="2057400" indent="-228600" eaLnBrk="0" hangingPunct="0">
              <a:defRPr>
                <a:solidFill>
                  <a:schemeClr val="tx1"/>
                </a:solidFill>
                <a:latin typeface="Interstate-Light" pitchFamily="2" charset="0"/>
                <a:ea typeface="MS PGothic" pitchFamily="34" charset="-128"/>
              </a:defRPr>
            </a:lvl5pPr>
            <a:lvl6pPr marL="2514600" indent="-228600" eaLnBrk="0" fontAlgn="base" hangingPunct="0">
              <a:spcBef>
                <a:spcPct val="0"/>
              </a:spcBef>
              <a:spcAft>
                <a:spcPct val="0"/>
              </a:spcAft>
              <a:defRPr>
                <a:solidFill>
                  <a:schemeClr val="tx1"/>
                </a:solidFill>
                <a:latin typeface="Interstate-Light" pitchFamily="2" charset="0"/>
                <a:ea typeface="MS PGothic" pitchFamily="34" charset="-128"/>
              </a:defRPr>
            </a:lvl6pPr>
            <a:lvl7pPr marL="2971800" indent="-228600" eaLnBrk="0" fontAlgn="base" hangingPunct="0">
              <a:spcBef>
                <a:spcPct val="0"/>
              </a:spcBef>
              <a:spcAft>
                <a:spcPct val="0"/>
              </a:spcAft>
              <a:defRPr>
                <a:solidFill>
                  <a:schemeClr val="tx1"/>
                </a:solidFill>
                <a:latin typeface="Interstate-Light" pitchFamily="2" charset="0"/>
                <a:ea typeface="MS PGothic" pitchFamily="34" charset="-128"/>
              </a:defRPr>
            </a:lvl7pPr>
            <a:lvl8pPr marL="3429000" indent="-228600" eaLnBrk="0" fontAlgn="base" hangingPunct="0">
              <a:spcBef>
                <a:spcPct val="0"/>
              </a:spcBef>
              <a:spcAft>
                <a:spcPct val="0"/>
              </a:spcAft>
              <a:defRPr>
                <a:solidFill>
                  <a:schemeClr val="tx1"/>
                </a:solidFill>
                <a:latin typeface="Interstate-Light" pitchFamily="2" charset="0"/>
                <a:ea typeface="MS PGothic" pitchFamily="34" charset="-128"/>
              </a:defRPr>
            </a:lvl8pPr>
            <a:lvl9pPr marL="3886200" indent="-228600" eaLnBrk="0" fontAlgn="base" hangingPunct="0">
              <a:spcBef>
                <a:spcPct val="0"/>
              </a:spcBef>
              <a:spcAft>
                <a:spcPct val="0"/>
              </a:spcAft>
              <a:defRPr>
                <a:solidFill>
                  <a:schemeClr val="tx1"/>
                </a:solidFill>
                <a:latin typeface="Interstate-Light" pitchFamily="2" charset="0"/>
                <a:ea typeface="MS PGothic" pitchFamily="34" charset="-128"/>
              </a:defRPr>
            </a:lvl9pPr>
          </a:lstStyle>
          <a:p>
            <a:pPr marL="228600" indent="-228600">
              <a:spcAft>
                <a:spcPts val="400"/>
              </a:spcAft>
              <a:buClr>
                <a:srgbClr val="4C8753"/>
              </a:buClr>
              <a:buSzPct val="100000"/>
              <a:buFont typeface="Wingdings" panose="05000000000000000000" pitchFamily="2" charset="2"/>
              <a:buChar char="§"/>
            </a:pPr>
            <a:r>
              <a:rPr lang="en-US" sz="2200" dirty="0" smtClean="0">
                <a:solidFill>
                  <a:srgbClr val="000000"/>
                </a:solidFill>
                <a:latin typeface="+mn-lt"/>
              </a:rPr>
              <a:t>Some maintainers use a weed whip or hedge trimmers for low-growing plants</a:t>
            </a:r>
            <a:endParaRPr lang="en-US" sz="2200" dirty="0">
              <a:solidFill>
                <a:srgbClr val="000000"/>
              </a:solidFill>
              <a:latin typeface="+mn-lt"/>
            </a:endParaRPr>
          </a:p>
        </p:txBody>
      </p:sp>
    </p:spTree>
    <p:extLst>
      <p:ext uri="{BB962C8B-B14F-4D97-AF65-F5344CB8AC3E}">
        <p14:creationId xmlns:p14="http://schemas.microsoft.com/office/powerpoint/2010/main" val="6149694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Clearing the Corridor</a:t>
            </a:r>
            <a:endParaRPr lang="en-US" dirty="0"/>
          </a:p>
        </p:txBody>
      </p:sp>
      <p:sp>
        <p:nvSpPr>
          <p:cNvPr id="3" name="Slide Number Placeholder 2"/>
          <p:cNvSpPr>
            <a:spLocks noGrp="1"/>
          </p:cNvSpPr>
          <p:nvPr>
            <p:ph type="sldNum" sz="quarter" idx="12"/>
          </p:nvPr>
        </p:nvSpPr>
        <p:spPr/>
        <p:txBody>
          <a:bodyPr/>
          <a:lstStyle/>
          <a:p>
            <a:fld id="{DEE7C963-6B0F-42BE-8AFD-8C4476F60BDC}" type="slidenum">
              <a:rPr lang="en-US" smtClean="0"/>
              <a:pPr/>
              <a:t>11</a:t>
            </a:fld>
            <a:endParaRPr lang="en-US"/>
          </a:p>
        </p:txBody>
      </p:sp>
      <p:pic>
        <p:nvPicPr>
          <p:cNvPr id="5" name="Content Placeholder 4" descr="b4.jpg"/>
          <p:cNvPicPr>
            <a:picLocks noGrp="1" noChangeAspect="1"/>
          </p:cNvPicPr>
          <p:nvPr>
            <p:ph sz="half" idx="4294967295"/>
          </p:nvPr>
        </p:nvPicPr>
        <p:blipFill rotWithShape="1">
          <a:blip r:embed="rId3" cstate="print"/>
          <a:srcRect l="2758" t="9243" r="531" b="7079"/>
          <a:stretch/>
        </p:blipFill>
        <p:spPr>
          <a:xfrm>
            <a:off x="121024" y="734210"/>
            <a:ext cx="4297680" cy="2788920"/>
          </a:xfrm>
          <a:ln w="19050">
            <a:solidFill>
              <a:schemeClr val="tx1"/>
            </a:solidFill>
          </a:ln>
        </p:spPr>
      </p:pic>
      <p:pic>
        <p:nvPicPr>
          <p:cNvPr id="6" name="Content Placeholder 5" descr="after.jpg"/>
          <p:cNvPicPr>
            <a:picLocks noGrp="1" noChangeAspect="1"/>
          </p:cNvPicPr>
          <p:nvPr>
            <p:ph sz="half" idx="4294967295"/>
          </p:nvPr>
        </p:nvPicPr>
        <p:blipFill rotWithShape="1">
          <a:blip r:embed="rId4" cstate="print"/>
          <a:srcRect l="1" t="19104" r="9614" b="2727"/>
          <a:stretch/>
        </p:blipFill>
        <p:spPr>
          <a:xfrm>
            <a:off x="121024" y="3617260"/>
            <a:ext cx="4297680" cy="2788920"/>
          </a:xfrm>
          <a:ln w="19050">
            <a:solidFill>
              <a:schemeClr val="tx1"/>
            </a:solidFill>
          </a:ln>
        </p:spPr>
      </p:pic>
      <p:sp>
        <p:nvSpPr>
          <p:cNvPr id="8" name="TextBox 7"/>
          <p:cNvSpPr txBox="1"/>
          <p:nvPr/>
        </p:nvSpPr>
        <p:spPr>
          <a:xfrm>
            <a:off x="188260" y="3684495"/>
            <a:ext cx="838200" cy="430887"/>
          </a:xfrm>
          <a:prstGeom prst="rect">
            <a:avLst/>
          </a:prstGeom>
          <a:noFill/>
        </p:spPr>
        <p:txBody>
          <a:bodyPr wrap="square" rtlCol="0">
            <a:spAutoFit/>
          </a:bodyPr>
          <a:lstStyle/>
          <a:p>
            <a:r>
              <a:rPr lang="en-US" sz="2200" b="1" dirty="0" smtClean="0">
                <a:solidFill>
                  <a:schemeClr val="bg1"/>
                </a:solidFill>
              </a:rPr>
              <a:t>After</a:t>
            </a:r>
            <a:endParaRPr lang="en-US" sz="2200" b="1" dirty="0">
              <a:solidFill>
                <a:schemeClr val="bg1"/>
              </a:solidFill>
            </a:endParaRPr>
          </a:p>
        </p:txBody>
      </p:sp>
      <p:sp>
        <p:nvSpPr>
          <p:cNvPr id="9" name="TextBox 8"/>
          <p:cNvSpPr txBox="1"/>
          <p:nvPr/>
        </p:nvSpPr>
        <p:spPr>
          <a:xfrm>
            <a:off x="188259" y="814885"/>
            <a:ext cx="1173815" cy="430887"/>
          </a:xfrm>
          <a:prstGeom prst="rect">
            <a:avLst/>
          </a:prstGeom>
          <a:noFill/>
        </p:spPr>
        <p:txBody>
          <a:bodyPr wrap="square" rtlCol="0">
            <a:spAutoFit/>
          </a:bodyPr>
          <a:lstStyle/>
          <a:p>
            <a:r>
              <a:rPr lang="en-US" sz="2200" b="1" dirty="0" smtClean="0">
                <a:solidFill>
                  <a:schemeClr val="bg1"/>
                </a:solidFill>
              </a:rPr>
              <a:t>Before</a:t>
            </a:r>
            <a:endParaRPr lang="en-US" sz="2200" b="1" dirty="0">
              <a:solidFill>
                <a:schemeClr val="bg1"/>
              </a:solidFill>
            </a:endParaRPr>
          </a:p>
        </p:txBody>
      </p:sp>
      <p:grpSp>
        <p:nvGrpSpPr>
          <p:cNvPr id="10" name="Group 8"/>
          <p:cNvGrpSpPr>
            <a:grpSpLocks noChangeAspect="1"/>
          </p:cNvGrpSpPr>
          <p:nvPr/>
        </p:nvGrpSpPr>
        <p:grpSpPr bwMode="auto">
          <a:xfrm>
            <a:off x="4599640" y="1295400"/>
            <a:ext cx="4432947" cy="3428798"/>
            <a:chOff x="2000" y="825"/>
            <a:chExt cx="3518" cy="2843"/>
          </a:xfrm>
        </p:grpSpPr>
        <p:pic>
          <p:nvPicPr>
            <p:cNvPr id="11" name="Picture 3"/>
            <p:cNvPicPr>
              <a:picLocks noChangeAspect="1" noChangeArrowheads="1"/>
            </p:cNvPicPr>
            <p:nvPr/>
          </p:nvPicPr>
          <p:blipFill>
            <a:blip r:embed="rId5">
              <a:grayscl/>
              <a:biLevel thresh="50000"/>
              <a:extLst>
                <a:ext uri="{28A0092B-C50C-407E-A947-70E740481C1C}">
                  <a14:useLocalDpi xmlns:a14="http://schemas.microsoft.com/office/drawing/2010/main" val="0"/>
                </a:ext>
              </a:extLst>
            </a:blip>
            <a:srcRect/>
            <a:stretch>
              <a:fillRect/>
            </a:stretch>
          </p:blipFill>
          <p:spPr bwMode="auto">
            <a:xfrm>
              <a:off x="2000" y="825"/>
              <a:ext cx="3346" cy="2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4"/>
            <p:cNvSpPr txBox="1">
              <a:spLocks noChangeArrowheads="1"/>
            </p:cNvSpPr>
            <p:nvPr/>
          </p:nvSpPr>
          <p:spPr bwMode="auto">
            <a:xfrm>
              <a:off x="3167" y="3443"/>
              <a:ext cx="1022" cy="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lIns="0" tIns="0" rIns="0" bIns="0" anchor="ctr">
              <a:spAutoFit/>
            </a:bodyPr>
            <a:lstStyle>
              <a:lvl1pPr eaLnBrk="0" hangingPunct="0">
                <a:defRPr>
                  <a:solidFill>
                    <a:schemeClr val="tx1"/>
                  </a:solidFill>
                  <a:latin typeface="Interstate-Light" pitchFamily="2" charset="0"/>
                  <a:ea typeface="MS PGothic" pitchFamily="34" charset="-128"/>
                </a:defRPr>
              </a:lvl1pPr>
              <a:lvl2pPr marL="742950" indent="-285750" eaLnBrk="0" hangingPunct="0">
                <a:defRPr>
                  <a:solidFill>
                    <a:schemeClr val="tx1"/>
                  </a:solidFill>
                  <a:latin typeface="Interstate-Light" pitchFamily="2" charset="0"/>
                  <a:ea typeface="MS PGothic" pitchFamily="34" charset="-128"/>
                </a:defRPr>
              </a:lvl2pPr>
              <a:lvl3pPr marL="1143000" indent="-228600" eaLnBrk="0" hangingPunct="0">
                <a:defRPr>
                  <a:solidFill>
                    <a:schemeClr val="tx1"/>
                  </a:solidFill>
                  <a:latin typeface="Interstate-Light" pitchFamily="2" charset="0"/>
                  <a:ea typeface="MS PGothic" pitchFamily="34" charset="-128"/>
                </a:defRPr>
              </a:lvl3pPr>
              <a:lvl4pPr marL="1600200" indent="-228600" eaLnBrk="0" hangingPunct="0">
                <a:defRPr>
                  <a:solidFill>
                    <a:schemeClr val="tx1"/>
                  </a:solidFill>
                  <a:latin typeface="Interstate-Light" pitchFamily="2" charset="0"/>
                  <a:ea typeface="MS PGothic" pitchFamily="34" charset="-128"/>
                </a:defRPr>
              </a:lvl4pPr>
              <a:lvl5pPr marL="2057400" indent="-228600" eaLnBrk="0" hangingPunct="0">
                <a:defRPr>
                  <a:solidFill>
                    <a:schemeClr val="tx1"/>
                  </a:solidFill>
                  <a:latin typeface="Interstate-Light" pitchFamily="2" charset="0"/>
                  <a:ea typeface="MS PGothic" pitchFamily="34" charset="-128"/>
                </a:defRPr>
              </a:lvl5pPr>
              <a:lvl6pPr marL="2514600" indent="-228600" eaLnBrk="0" fontAlgn="base" hangingPunct="0">
                <a:spcBef>
                  <a:spcPct val="0"/>
                </a:spcBef>
                <a:spcAft>
                  <a:spcPct val="0"/>
                </a:spcAft>
                <a:defRPr>
                  <a:solidFill>
                    <a:schemeClr val="tx1"/>
                  </a:solidFill>
                  <a:latin typeface="Interstate-Light" pitchFamily="2" charset="0"/>
                  <a:ea typeface="MS PGothic" pitchFamily="34" charset="-128"/>
                </a:defRPr>
              </a:lvl6pPr>
              <a:lvl7pPr marL="2971800" indent="-228600" eaLnBrk="0" fontAlgn="base" hangingPunct="0">
                <a:spcBef>
                  <a:spcPct val="0"/>
                </a:spcBef>
                <a:spcAft>
                  <a:spcPct val="0"/>
                </a:spcAft>
                <a:defRPr>
                  <a:solidFill>
                    <a:schemeClr val="tx1"/>
                  </a:solidFill>
                  <a:latin typeface="Interstate-Light" pitchFamily="2" charset="0"/>
                  <a:ea typeface="MS PGothic" pitchFamily="34" charset="-128"/>
                </a:defRPr>
              </a:lvl7pPr>
              <a:lvl8pPr marL="3429000" indent="-228600" eaLnBrk="0" fontAlgn="base" hangingPunct="0">
                <a:spcBef>
                  <a:spcPct val="0"/>
                </a:spcBef>
                <a:spcAft>
                  <a:spcPct val="0"/>
                </a:spcAft>
                <a:defRPr>
                  <a:solidFill>
                    <a:schemeClr val="tx1"/>
                  </a:solidFill>
                  <a:latin typeface="Interstate-Light" pitchFamily="2" charset="0"/>
                  <a:ea typeface="MS PGothic" pitchFamily="34" charset="-128"/>
                </a:defRPr>
              </a:lvl8pPr>
              <a:lvl9pPr marL="3886200" indent="-228600" eaLnBrk="0" fontAlgn="base" hangingPunct="0">
                <a:spcBef>
                  <a:spcPct val="0"/>
                </a:spcBef>
                <a:spcAft>
                  <a:spcPct val="0"/>
                </a:spcAft>
                <a:defRPr>
                  <a:solidFill>
                    <a:schemeClr val="tx1"/>
                  </a:solidFill>
                  <a:latin typeface="Interstate-Light" pitchFamily="2" charset="0"/>
                  <a:ea typeface="MS PGothic" pitchFamily="34" charset="-128"/>
                </a:defRPr>
              </a:lvl9pPr>
            </a:lstStyle>
            <a:p>
              <a:pPr algn="ctr">
                <a:spcAft>
                  <a:spcPct val="15000"/>
                </a:spcAft>
              </a:pPr>
              <a:r>
                <a:rPr lang="en-US" altLang="en-US" dirty="0">
                  <a:solidFill>
                    <a:srgbClr val="000000"/>
                  </a:solidFill>
                </a:rPr>
                <a:t>4 feet wide</a:t>
              </a:r>
            </a:p>
          </p:txBody>
        </p:sp>
        <p:sp>
          <p:nvSpPr>
            <p:cNvPr id="13" name="Text Box 5"/>
            <p:cNvSpPr txBox="1">
              <a:spLocks noChangeArrowheads="1"/>
            </p:cNvSpPr>
            <p:nvPr/>
          </p:nvSpPr>
          <p:spPr bwMode="auto">
            <a:xfrm>
              <a:off x="4544" y="2245"/>
              <a:ext cx="97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lIns="0" tIns="0" rIns="0" bIns="0" anchor="ctr">
              <a:spAutoFit/>
            </a:bodyPr>
            <a:lstStyle>
              <a:lvl1pPr eaLnBrk="0" hangingPunct="0">
                <a:defRPr>
                  <a:solidFill>
                    <a:schemeClr val="tx1"/>
                  </a:solidFill>
                  <a:latin typeface="Interstate-Light" pitchFamily="2" charset="0"/>
                  <a:ea typeface="MS PGothic" pitchFamily="34" charset="-128"/>
                </a:defRPr>
              </a:lvl1pPr>
              <a:lvl2pPr marL="742950" indent="-285750" eaLnBrk="0" hangingPunct="0">
                <a:defRPr>
                  <a:solidFill>
                    <a:schemeClr val="tx1"/>
                  </a:solidFill>
                  <a:latin typeface="Interstate-Light" pitchFamily="2" charset="0"/>
                  <a:ea typeface="MS PGothic" pitchFamily="34" charset="-128"/>
                </a:defRPr>
              </a:lvl2pPr>
              <a:lvl3pPr marL="1143000" indent="-228600" eaLnBrk="0" hangingPunct="0">
                <a:defRPr>
                  <a:solidFill>
                    <a:schemeClr val="tx1"/>
                  </a:solidFill>
                  <a:latin typeface="Interstate-Light" pitchFamily="2" charset="0"/>
                  <a:ea typeface="MS PGothic" pitchFamily="34" charset="-128"/>
                </a:defRPr>
              </a:lvl3pPr>
              <a:lvl4pPr marL="1600200" indent="-228600" eaLnBrk="0" hangingPunct="0">
                <a:defRPr>
                  <a:solidFill>
                    <a:schemeClr val="tx1"/>
                  </a:solidFill>
                  <a:latin typeface="Interstate-Light" pitchFamily="2" charset="0"/>
                  <a:ea typeface="MS PGothic" pitchFamily="34" charset="-128"/>
                </a:defRPr>
              </a:lvl4pPr>
              <a:lvl5pPr marL="2057400" indent="-228600" eaLnBrk="0" hangingPunct="0">
                <a:defRPr>
                  <a:solidFill>
                    <a:schemeClr val="tx1"/>
                  </a:solidFill>
                  <a:latin typeface="Interstate-Light" pitchFamily="2" charset="0"/>
                  <a:ea typeface="MS PGothic" pitchFamily="34" charset="-128"/>
                </a:defRPr>
              </a:lvl5pPr>
              <a:lvl6pPr marL="2514600" indent="-228600" eaLnBrk="0" fontAlgn="base" hangingPunct="0">
                <a:spcBef>
                  <a:spcPct val="0"/>
                </a:spcBef>
                <a:spcAft>
                  <a:spcPct val="0"/>
                </a:spcAft>
                <a:defRPr>
                  <a:solidFill>
                    <a:schemeClr val="tx1"/>
                  </a:solidFill>
                  <a:latin typeface="Interstate-Light" pitchFamily="2" charset="0"/>
                  <a:ea typeface="MS PGothic" pitchFamily="34" charset="-128"/>
                </a:defRPr>
              </a:lvl6pPr>
              <a:lvl7pPr marL="2971800" indent="-228600" eaLnBrk="0" fontAlgn="base" hangingPunct="0">
                <a:spcBef>
                  <a:spcPct val="0"/>
                </a:spcBef>
                <a:spcAft>
                  <a:spcPct val="0"/>
                </a:spcAft>
                <a:defRPr>
                  <a:solidFill>
                    <a:schemeClr val="tx1"/>
                  </a:solidFill>
                  <a:latin typeface="Interstate-Light" pitchFamily="2" charset="0"/>
                  <a:ea typeface="MS PGothic" pitchFamily="34" charset="-128"/>
                </a:defRPr>
              </a:lvl7pPr>
              <a:lvl8pPr marL="3429000" indent="-228600" eaLnBrk="0" fontAlgn="base" hangingPunct="0">
                <a:spcBef>
                  <a:spcPct val="0"/>
                </a:spcBef>
                <a:spcAft>
                  <a:spcPct val="0"/>
                </a:spcAft>
                <a:defRPr>
                  <a:solidFill>
                    <a:schemeClr val="tx1"/>
                  </a:solidFill>
                  <a:latin typeface="Interstate-Light" pitchFamily="2" charset="0"/>
                  <a:ea typeface="MS PGothic" pitchFamily="34" charset="-128"/>
                </a:defRPr>
              </a:lvl8pPr>
              <a:lvl9pPr marL="3886200" indent="-228600" eaLnBrk="0" fontAlgn="base" hangingPunct="0">
                <a:spcBef>
                  <a:spcPct val="0"/>
                </a:spcBef>
                <a:spcAft>
                  <a:spcPct val="0"/>
                </a:spcAft>
                <a:defRPr>
                  <a:solidFill>
                    <a:schemeClr val="tx1"/>
                  </a:solidFill>
                  <a:latin typeface="Interstate-Light" pitchFamily="2" charset="0"/>
                  <a:ea typeface="MS PGothic" pitchFamily="34" charset="-128"/>
                </a:defRPr>
              </a:lvl9pPr>
            </a:lstStyle>
            <a:p>
              <a:r>
                <a:rPr lang="en-US" altLang="en-US" dirty="0">
                  <a:solidFill>
                    <a:srgbClr val="000000"/>
                  </a:solidFill>
                </a:rPr>
                <a:t>8 </a:t>
              </a:r>
              <a:r>
                <a:rPr lang="en-US" altLang="en-US" dirty="0" smtClean="0">
                  <a:solidFill>
                    <a:srgbClr val="000000"/>
                  </a:solidFill>
                </a:rPr>
                <a:t>feet high</a:t>
              </a:r>
              <a:endParaRPr lang="en-US" altLang="en-US" dirty="0">
                <a:solidFill>
                  <a:srgbClr val="000000"/>
                </a:solidFill>
              </a:endParaRPr>
            </a:p>
          </p:txBody>
        </p:sp>
      </p:grpSp>
      <p:sp>
        <p:nvSpPr>
          <p:cNvPr id="14" name="Text Box 6"/>
          <p:cNvSpPr txBox="1">
            <a:spLocks noChangeArrowheads="1"/>
          </p:cNvSpPr>
          <p:nvPr/>
        </p:nvSpPr>
        <p:spPr bwMode="auto">
          <a:xfrm>
            <a:off x="4572000" y="4953000"/>
            <a:ext cx="4460875" cy="1149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lIns="0" tIns="0" rIns="0" bIns="0">
            <a:spAutoFit/>
          </a:bodyPr>
          <a:lstStyle>
            <a:lvl1pPr marL="203200" indent="-203200" eaLnBrk="0" hangingPunct="0">
              <a:defRPr>
                <a:solidFill>
                  <a:schemeClr val="tx1"/>
                </a:solidFill>
                <a:latin typeface="Interstate-Light" pitchFamily="2" charset="0"/>
                <a:ea typeface="MS PGothic" pitchFamily="34" charset="-128"/>
              </a:defRPr>
            </a:lvl1pPr>
            <a:lvl2pPr marL="742950" indent="-285750" eaLnBrk="0" hangingPunct="0">
              <a:defRPr>
                <a:solidFill>
                  <a:schemeClr val="tx1"/>
                </a:solidFill>
                <a:latin typeface="Interstate-Light" pitchFamily="2" charset="0"/>
                <a:ea typeface="MS PGothic" pitchFamily="34" charset="-128"/>
              </a:defRPr>
            </a:lvl2pPr>
            <a:lvl3pPr marL="1143000" indent="-228600" eaLnBrk="0" hangingPunct="0">
              <a:defRPr>
                <a:solidFill>
                  <a:schemeClr val="tx1"/>
                </a:solidFill>
                <a:latin typeface="Interstate-Light" pitchFamily="2" charset="0"/>
                <a:ea typeface="MS PGothic" pitchFamily="34" charset="-128"/>
              </a:defRPr>
            </a:lvl3pPr>
            <a:lvl4pPr marL="1600200" indent="-228600" eaLnBrk="0" hangingPunct="0">
              <a:defRPr>
                <a:solidFill>
                  <a:schemeClr val="tx1"/>
                </a:solidFill>
                <a:latin typeface="Interstate-Light" pitchFamily="2" charset="0"/>
                <a:ea typeface="MS PGothic" pitchFamily="34" charset="-128"/>
              </a:defRPr>
            </a:lvl4pPr>
            <a:lvl5pPr marL="2057400" indent="-228600" eaLnBrk="0" hangingPunct="0">
              <a:defRPr>
                <a:solidFill>
                  <a:schemeClr val="tx1"/>
                </a:solidFill>
                <a:latin typeface="Interstate-Light" pitchFamily="2" charset="0"/>
                <a:ea typeface="MS PGothic" pitchFamily="34" charset="-128"/>
              </a:defRPr>
            </a:lvl5pPr>
            <a:lvl6pPr marL="2514600" indent="-228600" eaLnBrk="0" fontAlgn="base" hangingPunct="0">
              <a:spcBef>
                <a:spcPct val="0"/>
              </a:spcBef>
              <a:spcAft>
                <a:spcPct val="0"/>
              </a:spcAft>
              <a:defRPr>
                <a:solidFill>
                  <a:schemeClr val="tx1"/>
                </a:solidFill>
                <a:latin typeface="Interstate-Light" pitchFamily="2" charset="0"/>
                <a:ea typeface="MS PGothic" pitchFamily="34" charset="-128"/>
              </a:defRPr>
            </a:lvl6pPr>
            <a:lvl7pPr marL="2971800" indent="-228600" eaLnBrk="0" fontAlgn="base" hangingPunct="0">
              <a:spcBef>
                <a:spcPct val="0"/>
              </a:spcBef>
              <a:spcAft>
                <a:spcPct val="0"/>
              </a:spcAft>
              <a:defRPr>
                <a:solidFill>
                  <a:schemeClr val="tx1"/>
                </a:solidFill>
                <a:latin typeface="Interstate-Light" pitchFamily="2" charset="0"/>
                <a:ea typeface="MS PGothic" pitchFamily="34" charset="-128"/>
              </a:defRPr>
            </a:lvl7pPr>
            <a:lvl8pPr marL="3429000" indent="-228600" eaLnBrk="0" fontAlgn="base" hangingPunct="0">
              <a:spcBef>
                <a:spcPct val="0"/>
              </a:spcBef>
              <a:spcAft>
                <a:spcPct val="0"/>
              </a:spcAft>
              <a:defRPr>
                <a:solidFill>
                  <a:schemeClr val="tx1"/>
                </a:solidFill>
                <a:latin typeface="Interstate-Light" pitchFamily="2" charset="0"/>
                <a:ea typeface="MS PGothic" pitchFamily="34" charset="-128"/>
              </a:defRPr>
            </a:lvl8pPr>
            <a:lvl9pPr marL="3886200" indent="-228600" eaLnBrk="0" fontAlgn="base" hangingPunct="0">
              <a:spcBef>
                <a:spcPct val="0"/>
              </a:spcBef>
              <a:spcAft>
                <a:spcPct val="0"/>
              </a:spcAft>
              <a:defRPr>
                <a:solidFill>
                  <a:schemeClr val="tx1"/>
                </a:solidFill>
                <a:latin typeface="Interstate-Light" pitchFamily="2" charset="0"/>
                <a:ea typeface="MS PGothic" pitchFamily="34" charset="-128"/>
              </a:defRPr>
            </a:lvl9pPr>
          </a:lstStyle>
          <a:p>
            <a:pPr marL="228600" indent="-228600">
              <a:spcAft>
                <a:spcPts val="400"/>
              </a:spcAft>
              <a:buClr>
                <a:srgbClr val="4C8753"/>
              </a:buClr>
              <a:buSzPct val="100000"/>
              <a:buFont typeface="Wingdings" panose="05000000000000000000" pitchFamily="2" charset="2"/>
              <a:buChar char="§"/>
            </a:pPr>
            <a:r>
              <a:rPr lang="en-US" altLang="en-US" dirty="0">
                <a:solidFill>
                  <a:srgbClr val="000000"/>
                </a:solidFill>
              </a:rPr>
              <a:t>Trails with little backpacking traffic may be narrower with less overhead </a:t>
            </a:r>
            <a:r>
              <a:rPr lang="en-US" altLang="en-US" dirty="0" smtClean="0">
                <a:solidFill>
                  <a:srgbClr val="000000"/>
                </a:solidFill>
              </a:rPr>
              <a:t>clearance</a:t>
            </a:r>
            <a:endParaRPr lang="en-US" altLang="en-US" dirty="0">
              <a:solidFill>
                <a:srgbClr val="000000"/>
              </a:solidFill>
            </a:endParaRPr>
          </a:p>
          <a:p>
            <a:pPr marL="228600" indent="-228600">
              <a:spcAft>
                <a:spcPts val="400"/>
              </a:spcAft>
              <a:buClr>
                <a:srgbClr val="4C8753"/>
              </a:buClr>
              <a:buSzPct val="100000"/>
              <a:buFont typeface="Wingdings" panose="05000000000000000000" pitchFamily="2" charset="2"/>
              <a:buChar char="§"/>
            </a:pPr>
            <a:r>
              <a:rPr lang="en-US" altLang="en-US" dirty="0">
                <a:solidFill>
                  <a:srgbClr val="000000"/>
                </a:solidFill>
              </a:rPr>
              <a:t>Be sensitive to the </a:t>
            </a:r>
            <a:r>
              <a:rPr lang="en-US" altLang="en-US" dirty="0" smtClean="0">
                <a:solidFill>
                  <a:srgbClr val="000000"/>
                </a:solidFill>
              </a:rPr>
              <a:t>environment—don’t </a:t>
            </a:r>
            <a:r>
              <a:rPr lang="en-US" altLang="en-US" dirty="0">
                <a:solidFill>
                  <a:srgbClr val="000000"/>
                </a:solidFill>
              </a:rPr>
              <a:t>clear </a:t>
            </a:r>
            <a:r>
              <a:rPr lang="en-US" altLang="en-US" dirty="0" smtClean="0">
                <a:solidFill>
                  <a:srgbClr val="000000"/>
                </a:solidFill>
              </a:rPr>
              <a:t>excessively</a:t>
            </a:r>
          </a:p>
        </p:txBody>
      </p:sp>
      <p:sp>
        <p:nvSpPr>
          <p:cNvPr id="15" name="Text Box 6"/>
          <p:cNvSpPr txBox="1">
            <a:spLocks noChangeArrowheads="1"/>
          </p:cNvSpPr>
          <p:nvPr/>
        </p:nvSpPr>
        <p:spPr bwMode="auto">
          <a:xfrm>
            <a:off x="4860560" y="914400"/>
            <a:ext cx="36738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lIns="0" tIns="0" rIns="0" bIns="0">
            <a:spAutoFit/>
          </a:bodyPr>
          <a:lstStyle>
            <a:lvl1pPr marL="203200" indent="-203200" eaLnBrk="0" hangingPunct="0">
              <a:defRPr>
                <a:solidFill>
                  <a:schemeClr val="tx1"/>
                </a:solidFill>
                <a:latin typeface="Interstate-Light" pitchFamily="2" charset="0"/>
                <a:ea typeface="MS PGothic" pitchFamily="34" charset="-128"/>
              </a:defRPr>
            </a:lvl1pPr>
            <a:lvl2pPr marL="742950" indent="-285750" eaLnBrk="0" hangingPunct="0">
              <a:defRPr>
                <a:solidFill>
                  <a:schemeClr val="tx1"/>
                </a:solidFill>
                <a:latin typeface="Interstate-Light" pitchFamily="2" charset="0"/>
                <a:ea typeface="MS PGothic" pitchFamily="34" charset="-128"/>
              </a:defRPr>
            </a:lvl2pPr>
            <a:lvl3pPr marL="1143000" indent="-228600" eaLnBrk="0" hangingPunct="0">
              <a:defRPr>
                <a:solidFill>
                  <a:schemeClr val="tx1"/>
                </a:solidFill>
                <a:latin typeface="Interstate-Light" pitchFamily="2" charset="0"/>
                <a:ea typeface="MS PGothic" pitchFamily="34" charset="-128"/>
              </a:defRPr>
            </a:lvl3pPr>
            <a:lvl4pPr marL="1600200" indent="-228600" eaLnBrk="0" hangingPunct="0">
              <a:defRPr>
                <a:solidFill>
                  <a:schemeClr val="tx1"/>
                </a:solidFill>
                <a:latin typeface="Interstate-Light" pitchFamily="2" charset="0"/>
                <a:ea typeface="MS PGothic" pitchFamily="34" charset="-128"/>
              </a:defRPr>
            </a:lvl4pPr>
            <a:lvl5pPr marL="2057400" indent="-228600" eaLnBrk="0" hangingPunct="0">
              <a:defRPr>
                <a:solidFill>
                  <a:schemeClr val="tx1"/>
                </a:solidFill>
                <a:latin typeface="Interstate-Light" pitchFamily="2" charset="0"/>
                <a:ea typeface="MS PGothic" pitchFamily="34" charset="-128"/>
              </a:defRPr>
            </a:lvl5pPr>
            <a:lvl6pPr marL="2514600" indent="-228600" eaLnBrk="0" fontAlgn="base" hangingPunct="0">
              <a:spcBef>
                <a:spcPct val="0"/>
              </a:spcBef>
              <a:spcAft>
                <a:spcPct val="0"/>
              </a:spcAft>
              <a:defRPr>
                <a:solidFill>
                  <a:schemeClr val="tx1"/>
                </a:solidFill>
                <a:latin typeface="Interstate-Light" pitchFamily="2" charset="0"/>
                <a:ea typeface="MS PGothic" pitchFamily="34" charset="-128"/>
              </a:defRPr>
            </a:lvl6pPr>
            <a:lvl7pPr marL="2971800" indent="-228600" eaLnBrk="0" fontAlgn="base" hangingPunct="0">
              <a:spcBef>
                <a:spcPct val="0"/>
              </a:spcBef>
              <a:spcAft>
                <a:spcPct val="0"/>
              </a:spcAft>
              <a:defRPr>
                <a:solidFill>
                  <a:schemeClr val="tx1"/>
                </a:solidFill>
                <a:latin typeface="Interstate-Light" pitchFamily="2" charset="0"/>
                <a:ea typeface="MS PGothic" pitchFamily="34" charset="-128"/>
              </a:defRPr>
            </a:lvl7pPr>
            <a:lvl8pPr marL="3429000" indent="-228600" eaLnBrk="0" fontAlgn="base" hangingPunct="0">
              <a:spcBef>
                <a:spcPct val="0"/>
              </a:spcBef>
              <a:spcAft>
                <a:spcPct val="0"/>
              </a:spcAft>
              <a:defRPr>
                <a:solidFill>
                  <a:schemeClr val="tx1"/>
                </a:solidFill>
                <a:latin typeface="Interstate-Light" pitchFamily="2" charset="0"/>
                <a:ea typeface="MS PGothic" pitchFamily="34" charset="-128"/>
              </a:defRPr>
            </a:lvl8pPr>
            <a:lvl9pPr marL="3886200" indent="-228600" eaLnBrk="0" fontAlgn="base" hangingPunct="0">
              <a:spcBef>
                <a:spcPct val="0"/>
              </a:spcBef>
              <a:spcAft>
                <a:spcPct val="0"/>
              </a:spcAft>
              <a:defRPr>
                <a:solidFill>
                  <a:schemeClr val="tx1"/>
                </a:solidFill>
                <a:latin typeface="Interstate-Light" pitchFamily="2" charset="0"/>
                <a:ea typeface="MS PGothic" pitchFamily="34" charset="-128"/>
              </a:defRPr>
            </a:lvl9pPr>
          </a:lstStyle>
          <a:p>
            <a:pPr marL="0" indent="0" algn="ctr">
              <a:spcAft>
                <a:spcPct val="15000"/>
              </a:spcAft>
              <a:buClr>
                <a:srgbClr val="000000"/>
              </a:buClr>
              <a:buSzPct val="100000"/>
            </a:pPr>
            <a:r>
              <a:rPr lang="en-US" altLang="en-US" b="1" dirty="0" smtClean="0">
                <a:solidFill>
                  <a:srgbClr val="000000"/>
                </a:solidFill>
              </a:rPr>
              <a:t>Appalachian Trail Specification</a:t>
            </a:r>
          </a:p>
        </p:txBody>
      </p:sp>
    </p:spTree>
    <p:extLst>
      <p:ext uri="{BB962C8B-B14F-4D97-AF65-F5344CB8AC3E}">
        <p14:creationId xmlns:p14="http://schemas.microsoft.com/office/powerpoint/2010/main" val="38529135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Cutting Branches</a:t>
            </a:r>
            <a:endParaRPr lang="en-US" dirty="0"/>
          </a:p>
        </p:txBody>
      </p:sp>
      <p:sp>
        <p:nvSpPr>
          <p:cNvPr id="3" name="Slide Number Placeholder 2"/>
          <p:cNvSpPr>
            <a:spLocks noGrp="1"/>
          </p:cNvSpPr>
          <p:nvPr>
            <p:ph type="sldNum" sz="quarter" idx="12"/>
          </p:nvPr>
        </p:nvSpPr>
        <p:spPr/>
        <p:txBody>
          <a:bodyPr/>
          <a:lstStyle/>
          <a:p>
            <a:fld id="{DEE7C963-6B0F-42BE-8AFD-8C4476F60BDC}" type="slidenum">
              <a:rPr lang="en-US" smtClean="0"/>
              <a:pPr/>
              <a:t>12</a:t>
            </a:fld>
            <a:endParaRPr lang="en-US"/>
          </a:p>
        </p:txBody>
      </p:sp>
      <p:pic>
        <p:nvPicPr>
          <p:cNvPr id="7" name="Content Placeholder 6" descr="prune.jpg"/>
          <p:cNvPicPr>
            <a:picLocks noGrp="1" noChangeAspect="1"/>
          </p:cNvPicPr>
          <p:nvPr>
            <p:ph sz="half" idx="4294967295"/>
          </p:nvPr>
        </p:nvPicPr>
        <p:blipFill>
          <a:blip r:embed="rId3" cstate="print"/>
          <a:stretch>
            <a:fillRect/>
          </a:stretch>
        </p:blipFill>
        <p:spPr>
          <a:xfrm>
            <a:off x="4488900" y="1744402"/>
            <a:ext cx="3505200" cy="3517900"/>
          </a:xfrm>
          <a:ln w="28575">
            <a:solidFill>
              <a:schemeClr val="tx1"/>
            </a:solidFill>
          </a:ln>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7800" y="1645024"/>
            <a:ext cx="2139723" cy="3473174"/>
          </a:xfrm>
          <a:prstGeom prst="rect">
            <a:avLst/>
          </a:prstGeom>
        </p:spPr>
      </p:pic>
    </p:spTree>
    <p:extLst>
      <p:ext uri="{BB962C8B-B14F-4D97-AF65-F5344CB8AC3E}">
        <p14:creationId xmlns:p14="http://schemas.microsoft.com/office/powerpoint/2010/main" val="327518797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Far Back to Trim</a:t>
            </a:r>
            <a:endParaRPr lang="en-US" dirty="0"/>
          </a:p>
        </p:txBody>
      </p:sp>
      <p:sp>
        <p:nvSpPr>
          <p:cNvPr id="3" name="Slide Number Placeholder 2"/>
          <p:cNvSpPr>
            <a:spLocks noGrp="1"/>
          </p:cNvSpPr>
          <p:nvPr>
            <p:ph type="sldNum" sz="quarter" idx="12"/>
          </p:nvPr>
        </p:nvSpPr>
        <p:spPr/>
        <p:txBody>
          <a:bodyPr/>
          <a:lstStyle/>
          <a:p>
            <a:pPr>
              <a:defRPr/>
            </a:pPr>
            <a:fld id="{6189066D-88C1-4C68-9569-217F7F4C74C2}" type="slidenum">
              <a:rPr lang="en-US" smtClean="0"/>
              <a:pPr>
                <a:defRPr/>
              </a:pPr>
              <a:t>13</a:t>
            </a:fld>
            <a:endParaRPr lang="en-US" dirty="0"/>
          </a:p>
        </p:txBody>
      </p:sp>
      <p:grpSp>
        <p:nvGrpSpPr>
          <p:cNvPr id="83" name="Group 82"/>
          <p:cNvGrpSpPr/>
          <p:nvPr/>
        </p:nvGrpSpPr>
        <p:grpSpPr>
          <a:xfrm>
            <a:off x="571500" y="1028700"/>
            <a:ext cx="3352800" cy="5229225"/>
            <a:chOff x="571500" y="1028700"/>
            <a:chExt cx="3352800" cy="5229225"/>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8900" y="4378325"/>
              <a:ext cx="1295400" cy="1727200"/>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025" y="1076325"/>
              <a:ext cx="2047875" cy="5029200"/>
            </a:xfrm>
            <a:prstGeom prst="rect">
              <a:avLst/>
            </a:prstGeom>
          </p:spPr>
        </p:pic>
        <p:cxnSp>
          <p:nvCxnSpPr>
            <p:cNvPr id="5" name="Straight Connector 4"/>
            <p:cNvCxnSpPr/>
            <p:nvPr/>
          </p:nvCxnSpPr>
          <p:spPr bwMode="auto">
            <a:xfrm flipV="1">
              <a:off x="1790700" y="3362325"/>
              <a:ext cx="0" cy="2743200"/>
            </a:xfrm>
            <a:prstGeom prst="line">
              <a:avLst/>
            </a:prstGeom>
            <a:solidFill>
              <a:schemeClr val="accent1"/>
            </a:solidFill>
            <a:ln w="25400" cap="flat" cmpd="sng" algn="ctr">
              <a:solidFill>
                <a:srgbClr val="00B050"/>
              </a:solidFill>
              <a:prstDash val="dash"/>
              <a:round/>
              <a:headEnd type="none" w="med" len="med"/>
              <a:tailEnd type="none" w="med" len="med"/>
            </a:ln>
            <a:effectLst/>
          </p:spPr>
        </p:cxnSp>
        <p:cxnSp>
          <p:nvCxnSpPr>
            <p:cNvPr id="6" name="Straight Connector 5"/>
            <p:cNvCxnSpPr/>
            <p:nvPr/>
          </p:nvCxnSpPr>
          <p:spPr bwMode="auto">
            <a:xfrm flipV="1">
              <a:off x="3162300" y="3362325"/>
              <a:ext cx="0" cy="2743200"/>
            </a:xfrm>
            <a:prstGeom prst="line">
              <a:avLst/>
            </a:prstGeom>
            <a:solidFill>
              <a:schemeClr val="accent1"/>
            </a:solidFill>
            <a:ln w="25400" cap="flat" cmpd="sng" algn="ctr">
              <a:solidFill>
                <a:srgbClr val="00B050"/>
              </a:solidFill>
              <a:prstDash val="dash"/>
              <a:round/>
              <a:headEnd type="none" w="med" len="med"/>
              <a:tailEnd type="none" w="med" len="med"/>
            </a:ln>
            <a:effectLst/>
          </p:spPr>
        </p:cxnSp>
        <p:cxnSp>
          <p:nvCxnSpPr>
            <p:cNvPr id="7" name="Straight Connector 6"/>
            <p:cNvCxnSpPr/>
            <p:nvPr/>
          </p:nvCxnSpPr>
          <p:spPr bwMode="auto">
            <a:xfrm>
              <a:off x="1790700" y="3362325"/>
              <a:ext cx="1371600" cy="0"/>
            </a:xfrm>
            <a:prstGeom prst="line">
              <a:avLst/>
            </a:prstGeom>
            <a:solidFill>
              <a:schemeClr val="accent1"/>
            </a:solidFill>
            <a:ln w="25400" cap="flat" cmpd="sng" algn="ctr">
              <a:solidFill>
                <a:srgbClr val="00B050"/>
              </a:solidFill>
              <a:prstDash val="dash"/>
              <a:round/>
              <a:headEnd type="none" w="med" len="med"/>
              <a:tailEnd type="none" w="med" len="med"/>
            </a:ln>
            <a:effectLst/>
          </p:spPr>
        </p:cxnSp>
        <p:sp>
          <p:nvSpPr>
            <p:cNvPr id="10" name="Rectangle 9"/>
            <p:cNvSpPr/>
            <p:nvPr/>
          </p:nvSpPr>
          <p:spPr bwMode="auto">
            <a:xfrm>
              <a:off x="571500" y="6105525"/>
              <a:ext cx="3352800" cy="152400"/>
            </a:xfrm>
            <a:prstGeom prst="rect">
              <a:avLst/>
            </a:prstGeom>
            <a:blipFill>
              <a:blip r:embed="rId5"/>
              <a:tile tx="0" ty="0" sx="100000" sy="100000" flip="none" algn="tl"/>
            </a:bli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Interstate-Light" pitchFamily="2" charset="0"/>
                <a:ea typeface="ＭＳ Ｐゴシック" pitchFamily="1" charset="-128"/>
              </a:endParaRPr>
            </a:p>
          </p:txBody>
        </p:sp>
        <p:sp>
          <p:nvSpPr>
            <p:cNvPr id="16" name="TextBox 15"/>
            <p:cNvSpPr txBox="1"/>
            <p:nvPr/>
          </p:nvSpPr>
          <p:spPr>
            <a:xfrm>
              <a:off x="2305050" y="3105150"/>
              <a:ext cx="762000" cy="246221"/>
            </a:xfrm>
            <a:prstGeom prst="rect">
              <a:avLst/>
            </a:prstGeom>
            <a:noFill/>
          </p:spPr>
          <p:txBody>
            <a:bodyPr wrap="square" lIns="0" tIns="0" rIns="0" bIns="0" rtlCol="0">
              <a:spAutoFit/>
            </a:bodyPr>
            <a:lstStyle/>
            <a:p>
              <a:r>
                <a:rPr lang="en-US" sz="1600" dirty="0" smtClean="0">
                  <a:solidFill>
                    <a:srgbClr val="00B050"/>
                  </a:solidFill>
                </a:rPr>
                <a:t>3-4 feet</a:t>
              </a:r>
              <a:endParaRPr lang="en-US" sz="1600" dirty="0">
                <a:solidFill>
                  <a:srgbClr val="00B050"/>
                </a:solidFill>
              </a:endParaRPr>
            </a:p>
          </p:txBody>
        </p:sp>
        <p:sp>
          <p:nvSpPr>
            <p:cNvPr id="17" name="TextBox 16"/>
            <p:cNvSpPr txBox="1"/>
            <p:nvPr/>
          </p:nvSpPr>
          <p:spPr>
            <a:xfrm rot="16200000">
              <a:off x="2904411" y="3772615"/>
              <a:ext cx="762000" cy="246221"/>
            </a:xfrm>
            <a:prstGeom prst="rect">
              <a:avLst/>
            </a:prstGeom>
            <a:noFill/>
          </p:spPr>
          <p:txBody>
            <a:bodyPr wrap="square" lIns="0" tIns="0" rIns="0" bIns="0" rtlCol="0">
              <a:spAutoFit/>
            </a:bodyPr>
            <a:lstStyle/>
            <a:p>
              <a:r>
                <a:rPr lang="en-US" sz="1600" dirty="0" smtClean="0">
                  <a:solidFill>
                    <a:srgbClr val="00B050"/>
                  </a:solidFill>
                </a:rPr>
                <a:t>7-8 feet</a:t>
              </a:r>
              <a:endParaRPr lang="en-US" sz="1600" dirty="0">
                <a:solidFill>
                  <a:srgbClr val="00B050"/>
                </a:solidFill>
              </a:endParaRPr>
            </a:p>
          </p:txBody>
        </p:sp>
        <p:sp>
          <p:nvSpPr>
            <p:cNvPr id="18" name="TextBox 17"/>
            <p:cNvSpPr txBox="1"/>
            <p:nvPr/>
          </p:nvSpPr>
          <p:spPr>
            <a:xfrm>
              <a:off x="2247900" y="5876925"/>
              <a:ext cx="533400" cy="246221"/>
            </a:xfrm>
            <a:prstGeom prst="rect">
              <a:avLst/>
            </a:prstGeom>
            <a:noFill/>
          </p:spPr>
          <p:txBody>
            <a:bodyPr wrap="square" lIns="0" tIns="0" rIns="0" bIns="0" rtlCol="0">
              <a:spAutoFit/>
            </a:bodyPr>
            <a:lstStyle/>
            <a:p>
              <a:r>
                <a:rPr lang="en-US" sz="1600" dirty="0" smtClean="0">
                  <a:solidFill>
                    <a:srgbClr val="00B050"/>
                  </a:solidFill>
                </a:rPr>
                <a:t>Tread</a:t>
              </a:r>
            </a:p>
          </p:txBody>
        </p:sp>
        <p:cxnSp>
          <p:nvCxnSpPr>
            <p:cNvPr id="20" name="Straight Connector 19"/>
            <p:cNvCxnSpPr/>
            <p:nvPr/>
          </p:nvCxnSpPr>
          <p:spPr bwMode="auto">
            <a:xfrm flipH="1" flipV="1">
              <a:off x="1226132" y="4914037"/>
              <a:ext cx="31168" cy="353288"/>
            </a:xfrm>
            <a:prstGeom prst="line">
              <a:avLst/>
            </a:prstGeom>
            <a:solidFill>
              <a:schemeClr val="accent1"/>
            </a:solidFill>
            <a:ln w="44450" cap="flat" cmpd="sng" algn="ctr">
              <a:solidFill>
                <a:srgbClr val="00B0F0"/>
              </a:solidFill>
              <a:prstDash val="solid"/>
              <a:round/>
              <a:headEnd type="none" w="med" len="med"/>
              <a:tailEnd type="none" w="med" len="med"/>
            </a:ln>
            <a:effectLst/>
          </p:spPr>
        </p:cxnSp>
        <p:cxnSp>
          <p:nvCxnSpPr>
            <p:cNvPr id="21" name="Straight Connector 20"/>
            <p:cNvCxnSpPr/>
            <p:nvPr/>
          </p:nvCxnSpPr>
          <p:spPr bwMode="auto">
            <a:xfrm>
              <a:off x="3086100" y="6086475"/>
              <a:ext cx="381000" cy="0"/>
            </a:xfrm>
            <a:prstGeom prst="line">
              <a:avLst/>
            </a:prstGeom>
            <a:solidFill>
              <a:schemeClr val="accent1"/>
            </a:solidFill>
            <a:ln w="44450" cap="flat" cmpd="sng" algn="ctr">
              <a:solidFill>
                <a:srgbClr val="00B0F0"/>
              </a:solidFill>
              <a:prstDash val="solid"/>
              <a:round/>
              <a:headEnd type="none" w="med" len="med"/>
              <a:tailEnd type="none" w="med" len="med"/>
            </a:ln>
            <a:effectLst/>
          </p:spPr>
        </p:cxnSp>
        <p:sp>
          <p:nvSpPr>
            <p:cNvPr id="29" name="TextBox 28"/>
            <p:cNvSpPr txBox="1"/>
            <p:nvPr/>
          </p:nvSpPr>
          <p:spPr>
            <a:xfrm>
              <a:off x="1866899" y="5468221"/>
              <a:ext cx="942975" cy="276999"/>
            </a:xfrm>
            <a:prstGeom prst="rect">
              <a:avLst/>
            </a:prstGeom>
            <a:noFill/>
          </p:spPr>
          <p:txBody>
            <a:bodyPr wrap="square" lIns="0" tIns="0" rIns="0" bIns="0" rtlCol="0">
              <a:spAutoFit/>
            </a:bodyPr>
            <a:lstStyle/>
            <a:p>
              <a:r>
                <a:rPr lang="en-US" b="1" dirty="0" smtClean="0">
                  <a:solidFill>
                    <a:srgbClr val="00B0F0"/>
                  </a:solidFill>
                </a:rPr>
                <a:t>Cut here</a:t>
              </a:r>
            </a:p>
          </p:txBody>
        </p:sp>
        <p:cxnSp>
          <p:nvCxnSpPr>
            <p:cNvPr id="31" name="Straight Arrow Connector 30"/>
            <p:cNvCxnSpPr/>
            <p:nvPr/>
          </p:nvCxnSpPr>
          <p:spPr bwMode="auto">
            <a:xfrm flipH="1" flipV="1">
              <a:off x="1278084" y="5284645"/>
              <a:ext cx="557643" cy="304798"/>
            </a:xfrm>
            <a:prstGeom prst="straightConnector1">
              <a:avLst/>
            </a:prstGeom>
            <a:solidFill>
              <a:schemeClr val="accent1"/>
            </a:solidFill>
            <a:ln w="9525" cap="flat" cmpd="sng" algn="ctr">
              <a:solidFill>
                <a:srgbClr val="00B0F0"/>
              </a:solidFill>
              <a:prstDash val="solid"/>
              <a:round/>
              <a:headEnd type="none" w="med" len="med"/>
              <a:tailEnd type="triangle"/>
            </a:ln>
            <a:effectLst/>
          </p:spPr>
        </p:cxnSp>
        <p:cxnSp>
          <p:nvCxnSpPr>
            <p:cNvPr id="35" name="Straight Arrow Connector 34"/>
            <p:cNvCxnSpPr/>
            <p:nvPr/>
          </p:nvCxnSpPr>
          <p:spPr bwMode="auto">
            <a:xfrm>
              <a:off x="2770908" y="5644825"/>
              <a:ext cx="318656" cy="387964"/>
            </a:xfrm>
            <a:prstGeom prst="straightConnector1">
              <a:avLst/>
            </a:prstGeom>
            <a:solidFill>
              <a:schemeClr val="accent1"/>
            </a:solidFill>
            <a:ln w="9525" cap="flat" cmpd="sng" algn="ctr">
              <a:solidFill>
                <a:srgbClr val="00B0F0"/>
              </a:solidFill>
              <a:prstDash val="solid"/>
              <a:round/>
              <a:headEnd type="none" w="med" len="med"/>
              <a:tailEnd type="triangle"/>
            </a:ln>
            <a:effectLst/>
          </p:spPr>
        </p:cxnSp>
        <p:sp>
          <p:nvSpPr>
            <p:cNvPr id="63" name="TextBox 62"/>
            <p:cNvSpPr txBox="1"/>
            <p:nvPr/>
          </p:nvSpPr>
          <p:spPr>
            <a:xfrm>
              <a:off x="2152650" y="1028700"/>
              <a:ext cx="1752600" cy="1477328"/>
            </a:xfrm>
            <a:prstGeom prst="rect">
              <a:avLst/>
            </a:prstGeom>
            <a:noFill/>
          </p:spPr>
          <p:txBody>
            <a:bodyPr wrap="square" rtlCol="0">
              <a:spAutoFit/>
            </a:bodyPr>
            <a:lstStyle/>
            <a:p>
              <a:r>
                <a:rPr lang="en-US" dirty="0" smtClean="0">
                  <a:solidFill>
                    <a:srgbClr val="00B050"/>
                  </a:solidFill>
                </a:rPr>
                <a:t>Correct!</a:t>
              </a:r>
            </a:p>
            <a:p>
              <a:r>
                <a:rPr lang="en-US" dirty="0" smtClean="0">
                  <a:solidFill>
                    <a:srgbClr val="00B050"/>
                  </a:solidFill>
                </a:rPr>
                <a:t>Cut back to a major branch; don’t just cut off twigs</a:t>
              </a:r>
              <a:endParaRPr lang="en-US" dirty="0">
                <a:solidFill>
                  <a:srgbClr val="00B050"/>
                </a:solidFill>
              </a:endParaRPr>
            </a:p>
          </p:txBody>
        </p:sp>
      </p:grpSp>
      <p:grpSp>
        <p:nvGrpSpPr>
          <p:cNvPr id="84" name="Group 83"/>
          <p:cNvGrpSpPr/>
          <p:nvPr/>
        </p:nvGrpSpPr>
        <p:grpSpPr>
          <a:xfrm>
            <a:off x="5181600" y="1028700"/>
            <a:ext cx="3438524" cy="5229225"/>
            <a:chOff x="5181600" y="1028700"/>
            <a:chExt cx="3438524" cy="5229225"/>
          </a:xfrm>
        </p:grpSpPr>
        <p:pic>
          <p:nvPicPr>
            <p:cNvPr id="44" name="Picture 4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9000" y="4378325"/>
              <a:ext cx="1295400" cy="1727200"/>
            </a:xfrm>
            <a:prstGeom prst="rect">
              <a:avLst/>
            </a:prstGeom>
          </p:spPr>
        </p:pic>
        <p:pic>
          <p:nvPicPr>
            <p:cNvPr id="45" name="Picture 4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1125" y="1076325"/>
              <a:ext cx="2047875" cy="5029200"/>
            </a:xfrm>
            <a:prstGeom prst="rect">
              <a:avLst/>
            </a:prstGeom>
          </p:spPr>
        </p:pic>
        <p:sp>
          <p:nvSpPr>
            <p:cNvPr id="59" name="TextBox 58"/>
            <p:cNvSpPr txBox="1"/>
            <p:nvPr/>
          </p:nvSpPr>
          <p:spPr>
            <a:xfrm>
              <a:off x="6648450" y="2971800"/>
              <a:ext cx="274320" cy="548640"/>
            </a:xfrm>
            <a:prstGeom prst="rect">
              <a:avLst/>
            </a:prstGeom>
            <a:solidFill>
              <a:schemeClr val="bg1"/>
            </a:solidFill>
          </p:spPr>
          <p:txBody>
            <a:bodyPr wrap="square" rtlCol="0">
              <a:spAutoFit/>
            </a:bodyPr>
            <a:lstStyle/>
            <a:p>
              <a:endParaRPr lang="en-US" dirty="0"/>
            </a:p>
          </p:txBody>
        </p:sp>
        <p:sp>
          <p:nvSpPr>
            <p:cNvPr id="58" name="TextBox 57"/>
            <p:cNvSpPr txBox="1"/>
            <p:nvPr/>
          </p:nvSpPr>
          <p:spPr>
            <a:xfrm>
              <a:off x="6410325" y="3467100"/>
              <a:ext cx="1352550" cy="2103120"/>
            </a:xfrm>
            <a:prstGeom prst="rect">
              <a:avLst/>
            </a:prstGeom>
            <a:solidFill>
              <a:schemeClr val="bg1"/>
            </a:solidFill>
          </p:spPr>
          <p:txBody>
            <a:bodyPr wrap="square" rtlCol="0">
              <a:spAutoFit/>
            </a:bodyPr>
            <a:lstStyle/>
            <a:p>
              <a:endParaRPr lang="en-US" dirty="0"/>
            </a:p>
          </p:txBody>
        </p:sp>
        <p:cxnSp>
          <p:nvCxnSpPr>
            <p:cNvPr id="46" name="Straight Connector 45"/>
            <p:cNvCxnSpPr/>
            <p:nvPr/>
          </p:nvCxnSpPr>
          <p:spPr bwMode="auto">
            <a:xfrm flipV="1">
              <a:off x="6400800" y="3362325"/>
              <a:ext cx="0" cy="2743200"/>
            </a:xfrm>
            <a:prstGeom prst="line">
              <a:avLst/>
            </a:prstGeom>
            <a:solidFill>
              <a:schemeClr val="accent1"/>
            </a:solidFill>
            <a:ln w="25400" cap="flat" cmpd="sng" algn="ctr">
              <a:solidFill>
                <a:srgbClr val="00B050"/>
              </a:solidFill>
              <a:prstDash val="dash"/>
              <a:round/>
              <a:headEnd type="none" w="med" len="med"/>
              <a:tailEnd type="none" w="med" len="med"/>
            </a:ln>
            <a:effectLst/>
          </p:spPr>
        </p:cxnSp>
        <p:cxnSp>
          <p:nvCxnSpPr>
            <p:cNvPr id="47" name="Straight Connector 46"/>
            <p:cNvCxnSpPr/>
            <p:nvPr/>
          </p:nvCxnSpPr>
          <p:spPr bwMode="auto">
            <a:xfrm flipV="1">
              <a:off x="7772400" y="3362325"/>
              <a:ext cx="0" cy="2743200"/>
            </a:xfrm>
            <a:prstGeom prst="line">
              <a:avLst/>
            </a:prstGeom>
            <a:solidFill>
              <a:schemeClr val="accent1"/>
            </a:solidFill>
            <a:ln w="25400" cap="flat" cmpd="sng" algn="ctr">
              <a:solidFill>
                <a:srgbClr val="00B050"/>
              </a:solidFill>
              <a:prstDash val="dash"/>
              <a:round/>
              <a:headEnd type="none" w="med" len="med"/>
              <a:tailEnd type="none" w="med" len="med"/>
            </a:ln>
            <a:effectLst/>
          </p:spPr>
        </p:cxnSp>
        <p:cxnSp>
          <p:nvCxnSpPr>
            <p:cNvPr id="48" name="Straight Connector 47"/>
            <p:cNvCxnSpPr/>
            <p:nvPr/>
          </p:nvCxnSpPr>
          <p:spPr bwMode="auto">
            <a:xfrm>
              <a:off x="6400800" y="3362325"/>
              <a:ext cx="1371600" cy="0"/>
            </a:xfrm>
            <a:prstGeom prst="line">
              <a:avLst/>
            </a:prstGeom>
            <a:solidFill>
              <a:schemeClr val="accent1"/>
            </a:solidFill>
            <a:ln w="25400" cap="flat" cmpd="sng" algn="ctr">
              <a:solidFill>
                <a:srgbClr val="00B050"/>
              </a:solidFill>
              <a:prstDash val="dash"/>
              <a:round/>
              <a:headEnd type="none" w="med" len="med"/>
              <a:tailEnd type="none" w="med" len="med"/>
            </a:ln>
            <a:effectLst/>
          </p:spPr>
        </p:cxnSp>
        <p:sp>
          <p:nvSpPr>
            <p:cNvPr id="49" name="Rectangle 48"/>
            <p:cNvSpPr/>
            <p:nvPr/>
          </p:nvSpPr>
          <p:spPr bwMode="auto">
            <a:xfrm>
              <a:off x="5181600" y="6105525"/>
              <a:ext cx="3352800" cy="152400"/>
            </a:xfrm>
            <a:prstGeom prst="rect">
              <a:avLst/>
            </a:prstGeom>
            <a:blipFill>
              <a:blip r:embed="rId5"/>
              <a:tile tx="0" ty="0" sx="100000" sy="100000" flip="none" algn="tl"/>
            </a:bli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Interstate-Light" pitchFamily="2" charset="0"/>
                <a:ea typeface="ＭＳ Ｐゴシック" pitchFamily="1" charset="-128"/>
              </a:endParaRPr>
            </a:p>
          </p:txBody>
        </p:sp>
        <p:sp>
          <p:nvSpPr>
            <p:cNvPr id="50" name="TextBox 49"/>
            <p:cNvSpPr txBox="1"/>
            <p:nvPr/>
          </p:nvSpPr>
          <p:spPr>
            <a:xfrm>
              <a:off x="6915150" y="3105150"/>
              <a:ext cx="762000" cy="246221"/>
            </a:xfrm>
            <a:prstGeom prst="rect">
              <a:avLst/>
            </a:prstGeom>
            <a:noFill/>
          </p:spPr>
          <p:txBody>
            <a:bodyPr wrap="square" lIns="0" tIns="0" rIns="0" bIns="0" rtlCol="0">
              <a:spAutoFit/>
            </a:bodyPr>
            <a:lstStyle/>
            <a:p>
              <a:r>
                <a:rPr lang="en-US" sz="1600" dirty="0" smtClean="0">
                  <a:solidFill>
                    <a:srgbClr val="00B050"/>
                  </a:solidFill>
                </a:rPr>
                <a:t>3-4 feet</a:t>
              </a:r>
              <a:endParaRPr lang="en-US" sz="1600" dirty="0">
                <a:solidFill>
                  <a:srgbClr val="00B050"/>
                </a:solidFill>
              </a:endParaRPr>
            </a:p>
          </p:txBody>
        </p:sp>
        <p:sp>
          <p:nvSpPr>
            <p:cNvPr id="51" name="TextBox 50"/>
            <p:cNvSpPr txBox="1"/>
            <p:nvPr/>
          </p:nvSpPr>
          <p:spPr>
            <a:xfrm rot="16200000">
              <a:off x="7514511" y="3772615"/>
              <a:ext cx="762000" cy="246221"/>
            </a:xfrm>
            <a:prstGeom prst="rect">
              <a:avLst/>
            </a:prstGeom>
            <a:noFill/>
          </p:spPr>
          <p:txBody>
            <a:bodyPr wrap="square" lIns="0" tIns="0" rIns="0" bIns="0" rtlCol="0">
              <a:spAutoFit/>
            </a:bodyPr>
            <a:lstStyle/>
            <a:p>
              <a:r>
                <a:rPr lang="en-US" sz="1600" dirty="0" smtClean="0">
                  <a:solidFill>
                    <a:srgbClr val="00B050"/>
                  </a:solidFill>
                </a:rPr>
                <a:t>7-8 feet</a:t>
              </a:r>
              <a:endParaRPr lang="en-US" sz="1600" dirty="0">
                <a:solidFill>
                  <a:srgbClr val="00B050"/>
                </a:solidFill>
              </a:endParaRPr>
            </a:p>
          </p:txBody>
        </p:sp>
        <p:sp>
          <p:nvSpPr>
            <p:cNvPr id="52" name="TextBox 51"/>
            <p:cNvSpPr txBox="1"/>
            <p:nvPr/>
          </p:nvSpPr>
          <p:spPr>
            <a:xfrm>
              <a:off x="6858000" y="5876925"/>
              <a:ext cx="533400" cy="246221"/>
            </a:xfrm>
            <a:prstGeom prst="rect">
              <a:avLst/>
            </a:prstGeom>
            <a:noFill/>
          </p:spPr>
          <p:txBody>
            <a:bodyPr wrap="square" lIns="0" tIns="0" rIns="0" bIns="0" rtlCol="0">
              <a:spAutoFit/>
            </a:bodyPr>
            <a:lstStyle/>
            <a:p>
              <a:r>
                <a:rPr lang="en-US" sz="1600" dirty="0" smtClean="0">
                  <a:solidFill>
                    <a:srgbClr val="00B050"/>
                  </a:solidFill>
                </a:rPr>
                <a:t>Tread</a:t>
              </a:r>
            </a:p>
          </p:txBody>
        </p:sp>
        <p:sp>
          <p:nvSpPr>
            <p:cNvPr id="60" name="TextBox 59"/>
            <p:cNvSpPr txBox="1"/>
            <p:nvPr/>
          </p:nvSpPr>
          <p:spPr>
            <a:xfrm>
              <a:off x="6686549" y="1028700"/>
              <a:ext cx="1933575" cy="1754326"/>
            </a:xfrm>
            <a:prstGeom prst="rect">
              <a:avLst/>
            </a:prstGeom>
            <a:noFill/>
          </p:spPr>
          <p:txBody>
            <a:bodyPr wrap="square" rtlCol="0">
              <a:spAutoFit/>
            </a:bodyPr>
            <a:lstStyle/>
            <a:p>
              <a:r>
                <a:rPr lang="en-US" dirty="0" smtClean="0">
                  <a:solidFill>
                    <a:srgbClr val="FF0000"/>
                  </a:solidFill>
                </a:rPr>
                <a:t>Wrong!</a:t>
              </a:r>
            </a:p>
            <a:p>
              <a:r>
                <a:rPr lang="en-US" dirty="0" smtClean="0">
                  <a:solidFill>
                    <a:srgbClr val="FF0000"/>
                  </a:solidFill>
                </a:rPr>
                <a:t>Sharp branches stick out and new growth will quickly block the trail</a:t>
              </a:r>
              <a:endParaRPr lang="en-US" dirty="0">
                <a:solidFill>
                  <a:srgbClr val="FF0000"/>
                </a:solidFill>
              </a:endParaRPr>
            </a:p>
          </p:txBody>
        </p:sp>
        <p:sp>
          <p:nvSpPr>
            <p:cNvPr id="69" name="TextBox 68"/>
            <p:cNvSpPr txBox="1"/>
            <p:nvPr/>
          </p:nvSpPr>
          <p:spPr>
            <a:xfrm>
              <a:off x="6743700" y="4268071"/>
              <a:ext cx="771525" cy="830997"/>
            </a:xfrm>
            <a:prstGeom prst="rect">
              <a:avLst/>
            </a:prstGeom>
            <a:noFill/>
          </p:spPr>
          <p:txBody>
            <a:bodyPr wrap="square" lIns="0" tIns="0" rIns="0" bIns="0" rtlCol="0">
              <a:spAutoFit/>
            </a:bodyPr>
            <a:lstStyle/>
            <a:p>
              <a:r>
                <a:rPr lang="en-US" dirty="0" smtClean="0">
                  <a:solidFill>
                    <a:srgbClr val="FF0000"/>
                  </a:solidFill>
                </a:rPr>
                <a:t>Rapid growth here</a:t>
              </a:r>
            </a:p>
          </p:txBody>
        </p:sp>
        <p:cxnSp>
          <p:nvCxnSpPr>
            <p:cNvPr id="70" name="Straight Arrow Connector 69"/>
            <p:cNvCxnSpPr/>
            <p:nvPr/>
          </p:nvCxnSpPr>
          <p:spPr bwMode="auto">
            <a:xfrm flipH="1" flipV="1">
              <a:off x="6406243" y="4463143"/>
              <a:ext cx="251734" cy="99333"/>
            </a:xfrm>
            <a:prstGeom prst="straightConnector1">
              <a:avLst/>
            </a:prstGeom>
            <a:solidFill>
              <a:schemeClr val="accent1"/>
            </a:solidFill>
            <a:ln w="9525" cap="flat" cmpd="sng" algn="ctr">
              <a:solidFill>
                <a:srgbClr val="FF0000"/>
              </a:solidFill>
              <a:prstDash val="solid"/>
              <a:round/>
              <a:headEnd type="none" w="med" len="med"/>
              <a:tailEnd type="triangle"/>
            </a:ln>
            <a:effectLst/>
          </p:spPr>
        </p:cxnSp>
        <p:cxnSp>
          <p:nvCxnSpPr>
            <p:cNvPr id="71" name="Straight Arrow Connector 70"/>
            <p:cNvCxnSpPr/>
            <p:nvPr/>
          </p:nvCxnSpPr>
          <p:spPr bwMode="auto">
            <a:xfrm>
              <a:off x="7445829" y="4697184"/>
              <a:ext cx="291935" cy="244310"/>
            </a:xfrm>
            <a:prstGeom prst="straightConnector1">
              <a:avLst/>
            </a:prstGeom>
            <a:solidFill>
              <a:schemeClr val="accent1"/>
            </a:solidFill>
            <a:ln w="9525" cap="flat" cmpd="sng" algn="ctr">
              <a:solidFill>
                <a:srgbClr val="FF0000"/>
              </a:solidFill>
              <a:prstDash val="solid"/>
              <a:round/>
              <a:headEnd type="none" w="med" len="med"/>
              <a:tailEnd type="triangle"/>
            </a:ln>
            <a:effectLst/>
          </p:spPr>
        </p:cxnSp>
        <p:cxnSp>
          <p:nvCxnSpPr>
            <p:cNvPr id="75" name="Straight Arrow Connector 74"/>
            <p:cNvCxnSpPr/>
            <p:nvPr/>
          </p:nvCxnSpPr>
          <p:spPr bwMode="auto">
            <a:xfrm flipH="1">
              <a:off x="6419851" y="4637314"/>
              <a:ext cx="258535" cy="334736"/>
            </a:xfrm>
            <a:prstGeom prst="straightConnector1">
              <a:avLst/>
            </a:prstGeom>
            <a:solidFill>
              <a:schemeClr val="accent1"/>
            </a:solidFill>
            <a:ln w="9525" cap="flat" cmpd="sng" algn="ctr">
              <a:solidFill>
                <a:srgbClr val="FF0000"/>
              </a:solidFill>
              <a:prstDash val="solid"/>
              <a:round/>
              <a:headEnd type="none" w="med" len="med"/>
              <a:tailEnd type="triangle"/>
            </a:ln>
            <a:effectLst/>
          </p:spPr>
        </p:cxnSp>
      </p:grpSp>
    </p:spTree>
    <p:extLst>
      <p:ext uri="{BB962C8B-B14F-4D97-AF65-F5344CB8AC3E}">
        <p14:creationId xmlns:p14="http://schemas.microsoft.com/office/powerpoint/2010/main" val="40504210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p:txBody>
          <a:bodyPr/>
          <a:lstStyle/>
          <a:p>
            <a:r>
              <a:rPr lang="en-US" dirty="0" smtClean="0"/>
              <a:t>Removing </a:t>
            </a:r>
            <a:r>
              <a:rPr lang="en-US" dirty="0"/>
              <a:t>S</a:t>
            </a:r>
            <a:r>
              <a:rPr lang="en-US" dirty="0" smtClean="0"/>
              <a:t>mall Blowdowns</a:t>
            </a:r>
          </a:p>
        </p:txBody>
      </p:sp>
      <p:sp>
        <p:nvSpPr>
          <p:cNvPr id="2" name="Slide Number Placeholder 1"/>
          <p:cNvSpPr>
            <a:spLocks noGrp="1"/>
          </p:cNvSpPr>
          <p:nvPr>
            <p:ph type="sldNum" sz="quarter" idx="12"/>
          </p:nvPr>
        </p:nvSpPr>
        <p:spPr/>
        <p:txBody>
          <a:bodyPr/>
          <a:lstStyle/>
          <a:p>
            <a:fld id="{DEE7C963-6B0F-42BE-8AFD-8C4476F60BDC}" type="slidenum">
              <a:rPr lang="en-US" smtClean="0"/>
              <a:pPr/>
              <a:t>14</a:t>
            </a:fld>
            <a:endParaRPr lang="en-US"/>
          </a:p>
        </p:txBody>
      </p:sp>
      <p:pic>
        <p:nvPicPr>
          <p:cNvPr id="4" name="Content Placeholder 3" descr="BBsaw.jpg"/>
          <p:cNvPicPr>
            <a:picLocks noGrp="1" noChangeAspect="1"/>
          </p:cNvPicPr>
          <p:nvPr>
            <p:ph idx="4294967295"/>
          </p:nvPr>
        </p:nvPicPr>
        <p:blipFill>
          <a:blip r:embed="rId3" cstate="print"/>
          <a:stretch>
            <a:fillRect/>
          </a:stretch>
        </p:blipFill>
        <p:spPr>
          <a:xfrm>
            <a:off x="990600" y="990600"/>
            <a:ext cx="7181086" cy="4953000"/>
          </a:xfrm>
          <a:ln w="19050">
            <a:noFill/>
          </a:ln>
        </p:spPr>
      </p:pic>
    </p:spTree>
    <p:extLst>
      <p:ext uri="{BB962C8B-B14F-4D97-AF65-F5344CB8AC3E}">
        <p14:creationId xmlns:p14="http://schemas.microsoft.com/office/powerpoint/2010/main" val="20327704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Blowdowns Too Large for You to Cut</a:t>
            </a:r>
            <a:endParaRPr lang="en-US" dirty="0"/>
          </a:p>
        </p:txBody>
      </p:sp>
      <p:sp>
        <p:nvSpPr>
          <p:cNvPr id="8" name="Content Placeholder 7"/>
          <p:cNvSpPr>
            <a:spLocks noGrp="1"/>
          </p:cNvSpPr>
          <p:nvPr>
            <p:ph sz="half" idx="1"/>
          </p:nvPr>
        </p:nvSpPr>
        <p:spPr/>
        <p:txBody>
          <a:bodyPr/>
          <a:lstStyle/>
          <a:p>
            <a:r>
              <a:rPr lang="en-US" dirty="0" smtClean="0"/>
              <a:t>Notify your supervisor:</a:t>
            </a:r>
          </a:p>
          <a:p>
            <a:pPr lvl="1"/>
            <a:r>
              <a:rPr lang="en-US" dirty="0" smtClean="0"/>
              <a:t>Location (notable landmark or distance)</a:t>
            </a:r>
          </a:p>
          <a:p>
            <a:pPr lvl="1"/>
            <a:r>
              <a:rPr lang="en-US" dirty="0" smtClean="0"/>
              <a:t>Size (diameter)</a:t>
            </a:r>
          </a:p>
          <a:p>
            <a:pPr lvl="1"/>
            <a:r>
              <a:rPr lang="en-US" dirty="0" smtClean="0"/>
              <a:t>Other notable features such as multiple trees or dangerous conditions</a:t>
            </a:r>
          </a:p>
          <a:p>
            <a:pPr lvl="1"/>
            <a:r>
              <a:rPr lang="en-US" dirty="0" smtClean="0"/>
              <a:t>Take a photo if you can</a:t>
            </a:r>
            <a:endParaRPr lang="en-US" dirty="0"/>
          </a:p>
        </p:txBody>
      </p:sp>
      <p:pic>
        <p:nvPicPr>
          <p:cNvPr id="12" name="Picture 5" descr="C:\Users\Jane\Desktop\Pictures\Yorktown Trail Project\Sylvan Glen\Storm damage\IMG_4744.JPG"/>
          <p:cNvPicPr>
            <a:picLocks noGrp="1" noChangeAspect="1" noChangeArrowheads="1"/>
          </p:cNvPicPr>
          <p:nvPr>
            <p:ph sz="half" idx="2"/>
          </p:nvPr>
        </p:nvPicPr>
        <p:blipFill>
          <a:blip r:embed="rId3" cstate="print"/>
          <a:stretch>
            <a:fillRect/>
          </a:stretch>
        </p:blipFill>
        <p:spPr>
          <a:xfrm>
            <a:off x="4823222" y="1096963"/>
            <a:ext cx="3840956" cy="5121275"/>
          </a:xfrm>
        </p:spPr>
      </p:pic>
      <p:sp>
        <p:nvSpPr>
          <p:cNvPr id="3" name="Slide Number Placeholder 2"/>
          <p:cNvSpPr>
            <a:spLocks noGrp="1"/>
          </p:cNvSpPr>
          <p:nvPr>
            <p:ph type="sldNum" sz="quarter" idx="12"/>
          </p:nvPr>
        </p:nvSpPr>
        <p:spPr/>
        <p:txBody>
          <a:bodyPr/>
          <a:lstStyle/>
          <a:p>
            <a:fld id="{DEE7C963-6B0F-42BE-8AFD-8C4476F60BDC}" type="slidenum">
              <a:rPr lang="en-US" smtClean="0"/>
              <a:pPr/>
              <a:t>15</a:t>
            </a:fld>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ext Box 4"/>
          <p:cNvSpPr txBox="1">
            <a:spLocks noChangeArrowheads="1"/>
          </p:cNvSpPr>
          <p:nvPr/>
        </p:nvSpPr>
        <p:spPr bwMode="auto">
          <a:xfrm>
            <a:off x="2057400" y="5336416"/>
            <a:ext cx="4800600"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lIns="0" tIns="0" rIns="0" bIns="0" anchor="ctr">
            <a:spAutoFit/>
          </a:bodyPr>
          <a:lstStyle>
            <a:lvl1pPr eaLnBrk="0" hangingPunct="0">
              <a:defRPr>
                <a:solidFill>
                  <a:schemeClr val="tx1"/>
                </a:solidFill>
                <a:latin typeface="Interstate-Light" pitchFamily="2" charset="0"/>
                <a:ea typeface="MS PGothic" pitchFamily="34" charset="-128"/>
              </a:defRPr>
            </a:lvl1pPr>
            <a:lvl2pPr marL="742950" indent="-285750" eaLnBrk="0" hangingPunct="0">
              <a:defRPr>
                <a:solidFill>
                  <a:schemeClr val="tx1"/>
                </a:solidFill>
                <a:latin typeface="Interstate-Light" pitchFamily="2" charset="0"/>
                <a:ea typeface="MS PGothic" pitchFamily="34" charset="-128"/>
              </a:defRPr>
            </a:lvl2pPr>
            <a:lvl3pPr marL="1143000" indent="-228600" eaLnBrk="0" hangingPunct="0">
              <a:defRPr>
                <a:solidFill>
                  <a:schemeClr val="tx1"/>
                </a:solidFill>
                <a:latin typeface="Interstate-Light" pitchFamily="2" charset="0"/>
                <a:ea typeface="MS PGothic" pitchFamily="34" charset="-128"/>
              </a:defRPr>
            </a:lvl3pPr>
            <a:lvl4pPr marL="1600200" indent="-228600" eaLnBrk="0" hangingPunct="0">
              <a:defRPr>
                <a:solidFill>
                  <a:schemeClr val="tx1"/>
                </a:solidFill>
                <a:latin typeface="Interstate-Light" pitchFamily="2" charset="0"/>
                <a:ea typeface="MS PGothic" pitchFamily="34" charset="-128"/>
              </a:defRPr>
            </a:lvl4pPr>
            <a:lvl5pPr marL="2057400" indent="-228600" eaLnBrk="0" hangingPunct="0">
              <a:defRPr>
                <a:solidFill>
                  <a:schemeClr val="tx1"/>
                </a:solidFill>
                <a:latin typeface="Interstate-Light" pitchFamily="2" charset="0"/>
                <a:ea typeface="MS PGothic" pitchFamily="34" charset="-128"/>
              </a:defRPr>
            </a:lvl5pPr>
            <a:lvl6pPr marL="2514600" indent="-228600" eaLnBrk="0" fontAlgn="base" hangingPunct="0">
              <a:spcBef>
                <a:spcPct val="0"/>
              </a:spcBef>
              <a:spcAft>
                <a:spcPct val="0"/>
              </a:spcAft>
              <a:defRPr>
                <a:solidFill>
                  <a:schemeClr val="tx1"/>
                </a:solidFill>
                <a:latin typeface="Interstate-Light" pitchFamily="2" charset="0"/>
                <a:ea typeface="MS PGothic" pitchFamily="34" charset="-128"/>
              </a:defRPr>
            </a:lvl6pPr>
            <a:lvl7pPr marL="2971800" indent="-228600" eaLnBrk="0" fontAlgn="base" hangingPunct="0">
              <a:spcBef>
                <a:spcPct val="0"/>
              </a:spcBef>
              <a:spcAft>
                <a:spcPct val="0"/>
              </a:spcAft>
              <a:defRPr>
                <a:solidFill>
                  <a:schemeClr val="tx1"/>
                </a:solidFill>
                <a:latin typeface="Interstate-Light" pitchFamily="2" charset="0"/>
                <a:ea typeface="MS PGothic" pitchFamily="34" charset="-128"/>
              </a:defRPr>
            </a:lvl7pPr>
            <a:lvl8pPr marL="3429000" indent="-228600" eaLnBrk="0" fontAlgn="base" hangingPunct="0">
              <a:spcBef>
                <a:spcPct val="0"/>
              </a:spcBef>
              <a:spcAft>
                <a:spcPct val="0"/>
              </a:spcAft>
              <a:defRPr>
                <a:solidFill>
                  <a:schemeClr val="tx1"/>
                </a:solidFill>
                <a:latin typeface="Interstate-Light" pitchFamily="2" charset="0"/>
                <a:ea typeface="MS PGothic" pitchFamily="34" charset="-128"/>
              </a:defRPr>
            </a:lvl8pPr>
            <a:lvl9pPr marL="3886200" indent="-228600" eaLnBrk="0" fontAlgn="base" hangingPunct="0">
              <a:spcBef>
                <a:spcPct val="0"/>
              </a:spcBef>
              <a:spcAft>
                <a:spcPct val="0"/>
              </a:spcAft>
              <a:defRPr>
                <a:solidFill>
                  <a:schemeClr val="tx1"/>
                </a:solidFill>
                <a:latin typeface="Interstate-Light" pitchFamily="2" charset="0"/>
                <a:ea typeface="MS PGothic" pitchFamily="34" charset="-128"/>
              </a:defRPr>
            </a:lvl9pPr>
          </a:lstStyle>
          <a:p>
            <a:pPr>
              <a:spcAft>
                <a:spcPct val="15000"/>
              </a:spcAft>
            </a:pPr>
            <a:r>
              <a:rPr lang="en-US" sz="2300" dirty="0">
                <a:solidFill>
                  <a:srgbClr val="000000"/>
                </a:solidFill>
                <a:latin typeface="Calibri" pitchFamily="34" charset="0"/>
                <a:cs typeface="Calibri" pitchFamily="34" charset="0"/>
              </a:rPr>
              <a:t>Paint Blaze                  </a:t>
            </a:r>
            <a:r>
              <a:rPr lang="en-US" sz="2300" dirty="0" smtClean="0">
                <a:solidFill>
                  <a:srgbClr val="000000"/>
                </a:solidFill>
                <a:latin typeface="Calibri" pitchFamily="34" charset="0"/>
                <a:cs typeface="Calibri" pitchFamily="34" charset="0"/>
              </a:rPr>
              <a:t>                </a:t>
            </a:r>
            <a:r>
              <a:rPr lang="en-US" sz="2300" dirty="0">
                <a:solidFill>
                  <a:srgbClr val="000000"/>
                </a:solidFill>
                <a:latin typeface="Calibri" pitchFamily="34" charset="0"/>
                <a:cs typeface="Calibri" pitchFamily="34" charset="0"/>
              </a:rPr>
              <a:t>Tag Blaze</a:t>
            </a:r>
          </a:p>
        </p:txBody>
      </p:sp>
      <p:pic>
        <p:nvPicPr>
          <p:cNvPr id="2052" name="Picture 6"/>
          <p:cNvPicPr>
            <a:picLocks noChangeAspect="1" noChangeArrowheads="1"/>
          </p:cNvPicPr>
          <p:nvPr/>
        </p:nvPicPr>
        <p:blipFill>
          <a:blip r:embed="rId3" cstate="print">
            <a:lum contrast="100000"/>
            <a:extLst>
              <a:ext uri="{28A0092B-C50C-407E-A947-70E740481C1C}">
                <a14:useLocalDpi xmlns:a14="http://schemas.microsoft.com/office/drawing/2010/main" val="0"/>
              </a:ext>
            </a:extLst>
          </a:blip>
          <a:srcRect/>
          <a:stretch>
            <a:fillRect/>
          </a:stretch>
        </p:blipFill>
        <p:spPr bwMode="auto">
          <a:xfrm>
            <a:off x="5059048" y="2133600"/>
            <a:ext cx="238512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7" descr="C:\Users\Jane\Desktop\Pictures\Maintenance Workshop\Blazes\IMG_217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71600" y="1676400"/>
            <a:ext cx="2628900" cy="350520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p:txBody>
          <a:bodyPr/>
          <a:lstStyle/>
          <a:p>
            <a:r>
              <a:rPr lang="en-US" smtClean="0"/>
              <a:t>Marking the Trail</a:t>
            </a:r>
            <a:endParaRPr lang="en-US" dirty="0"/>
          </a:p>
        </p:txBody>
      </p:sp>
      <p:sp>
        <p:nvSpPr>
          <p:cNvPr id="2" name="Slide Number Placeholder 1"/>
          <p:cNvSpPr>
            <a:spLocks noGrp="1"/>
          </p:cNvSpPr>
          <p:nvPr>
            <p:ph type="sldNum" sz="quarter" idx="12"/>
          </p:nvPr>
        </p:nvSpPr>
        <p:spPr/>
        <p:txBody>
          <a:bodyPr/>
          <a:lstStyle/>
          <a:p>
            <a:fld id="{DEE7C963-6B0F-42BE-8AFD-8C4476F60BDC}" type="slidenum">
              <a:rPr lang="en-US" smtClean="0"/>
              <a:pPr/>
              <a:t>16</a:t>
            </a:fld>
            <a:endParaRPr lang="en-US"/>
          </a:p>
        </p:txBody>
      </p:sp>
    </p:spTree>
    <p:extLst>
      <p:ext uri="{BB962C8B-B14F-4D97-AF65-F5344CB8AC3E}">
        <p14:creationId xmlns:p14="http://schemas.microsoft.com/office/powerpoint/2010/main" val="55950392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ext Box 4"/>
          <p:cNvSpPr txBox="1">
            <a:spLocks noChangeArrowheads="1"/>
          </p:cNvSpPr>
          <p:nvPr/>
        </p:nvSpPr>
        <p:spPr bwMode="auto">
          <a:xfrm>
            <a:off x="665163" y="4647851"/>
            <a:ext cx="1412875" cy="794064"/>
          </a:xfrm>
          <a:prstGeom prst="rect">
            <a:avLst/>
          </a:prstGeom>
          <a:noFill/>
          <a:ln w="9525">
            <a:noFill/>
            <a:miter lim="800000"/>
            <a:headEnd/>
            <a:tailEnd/>
          </a:ln>
        </p:spPr>
        <p:txBody>
          <a:bodyPr lIns="0" tIns="0" rIns="0" bIns="0" anchor="ctr">
            <a:spAutoFit/>
          </a:bodyPr>
          <a:lstStyle/>
          <a:p>
            <a:pPr algn="ctr" eaLnBrk="0" hangingPunct="0">
              <a:spcAft>
                <a:spcPct val="15000"/>
              </a:spcAft>
            </a:pPr>
            <a:r>
              <a:rPr lang="en-US" sz="2400" dirty="0">
                <a:solidFill>
                  <a:srgbClr val="000000"/>
                </a:solidFill>
              </a:rPr>
              <a:t>Standard</a:t>
            </a:r>
          </a:p>
          <a:p>
            <a:pPr algn="ctr" eaLnBrk="0" hangingPunct="0">
              <a:spcAft>
                <a:spcPct val="15000"/>
              </a:spcAft>
            </a:pPr>
            <a:r>
              <a:rPr lang="en-US" sz="2400" dirty="0">
                <a:solidFill>
                  <a:srgbClr val="000000"/>
                </a:solidFill>
              </a:rPr>
              <a:t>Blaze</a:t>
            </a:r>
          </a:p>
        </p:txBody>
      </p:sp>
      <p:sp>
        <p:nvSpPr>
          <p:cNvPr id="112643" name="Text Box 5"/>
          <p:cNvSpPr txBox="1">
            <a:spLocks noChangeArrowheads="1"/>
          </p:cNvSpPr>
          <p:nvPr/>
        </p:nvSpPr>
        <p:spPr bwMode="auto">
          <a:xfrm>
            <a:off x="2438400" y="4647851"/>
            <a:ext cx="2133600" cy="978729"/>
          </a:xfrm>
          <a:prstGeom prst="rect">
            <a:avLst/>
          </a:prstGeom>
          <a:noFill/>
          <a:ln w="9525">
            <a:noFill/>
            <a:miter lim="800000"/>
            <a:headEnd/>
            <a:tailEnd/>
          </a:ln>
        </p:spPr>
        <p:txBody>
          <a:bodyPr lIns="0" tIns="0" rIns="0" bIns="0">
            <a:spAutoFit/>
          </a:bodyPr>
          <a:lstStyle/>
          <a:p>
            <a:pPr algn="ctr" eaLnBrk="0" hangingPunct="0">
              <a:spcAft>
                <a:spcPct val="15000"/>
              </a:spcAft>
            </a:pPr>
            <a:r>
              <a:rPr lang="en-US" sz="2400" dirty="0">
                <a:solidFill>
                  <a:srgbClr val="000000"/>
                </a:solidFill>
              </a:rPr>
              <a:t>Right Turn</a:t>
            </a:r>
          </a:p>
          <a:p>
            <a:pPr algn="ctr" eaLnBrk="0" hangingPunct="0">
              <a:spcAft>
                <a:spcPct val="15000"/>
              </a:spcAft>
            </a:pPr>
            <a:r>
              <a:rPr lang="en-US" dirty="0">
                <a:solidFill>
                  <a:srgbClr val="000000"/>
                </a:solidFill>
              </a:rPr>
              <a:t>(upper blaze shows direction of turn)</a:t>
            </a:r>
          </a:p>
        </p:txBody>
      </p:sp>
      <p:sp>
        <p:nvSpPr>
          <p:cNvPr id="112644" name="Text Box 6"/>
          <p:cNvSpPr txBox="1">
            <a:spLocks noChangeArrowheads="1"/>
          </p:cNvSpPr>
          <p:nvPr/>
        </p:nvSpPr>
        <p:spPr bwMode="auto">
          <a:xfrm>
            <a:off x="4838700" y="4647851"/>
            <a:ext cx="1600200" cy="738664"/>
          </a:xfrm>
          <a:prstGeom prst="rect">
            <a:avLst/>
          </a:prstGeom>
          <a:noFill/>
          <a:ln w="9525">
            <a:noFill/>
            <a:miter lim="800000"/>
            <a:headEnd/>
            <a:tailEnd/>
          </a:ln>
        </p:spPr>
        <p:txBody>
          <a:bodyPr lIns="0" tIns="0" rIns="0" bIns="0">
            <a:spAutoFit/>
          </a:bodyPr>
          <a:lstStyle/>
          <a:p>
            <a:pPr algn="ctr" eaLnBrk="0" hangingPunct="0">
              <a:spcAft>
                <a:spcPct val="15000"/>
              </a:spcAft>
            </a:pPr>
            <a:r>
              <a:rPr lang="en-US" sz="2400">
                <a:solidFill>
                  <a:srgbClr val="000000"/>
                </a:solidFill>
              </a:rPr>
              <a:t>Start of Trail</a:t>
            </a:r>
          </a:p>
        </p:txBody>
      </p:sp>
      <p:sp>
        <p:nvSpPr>
          <p:cNvPr id="112645" name="Text Box 7"/>
          <p:cNvSpPr txBox="1">
            <a:spLocks noChangeArrowheads="1"/>
          </p:cNvSpPr>
          <p:nvPr/>
        </p:nvSpPr>
        <p:spPr bwMode="auto">
          <a:xfrm>
            <a:off x="6972300" y="4647851"/>
            <a:ext cx="1600200" cy="369332"/>
          </a:xfrm>
          <a:prstGeom prst="rect">
            <a:avLst/>
          </a:prstGeom>
          <a:noFill/>
          <a:ln w="9525">
            <a:noFill/>
            <a:miter lim="800000"/>
            <a:headEnd/>
            <a:tailEnd/>
          </a:ln>
        </p:spPr>
        <p:txBody>
          <a:bodyPr lIns="0" tIns="0" rIns="0" bIns="0">
            <a:spAutoFit/>
          </a:bodyPr>
          <a:lstStyle/>
          <a:p>
            <a:pPr algn="ctr" eaLnBrk="0" hangingPunct="0">
              <a:spcAft>
                <a:spcPct val="15000"/>
              </a:spcAft>
            </a:pPr>
            <a:r>
              <a:rPr lang="en-US" sz="2400">
                <a:solidFill>
                  <a:srgbClr val="000000"/>
                </a:solidFill>
              </a:rPr>
              <a:t>End of Trail</a:t>
            </a:r>
          </a:p>
        </p:txBody>
      </p:sp>
      <p:sp>
        <p:nvSpPr>
          <p:cNvPr id="5" name="Title 4"/>
          <p:cNvSpPr>
            <a:spLocks noGrp="1"/>
          </p:cNvSpPr>
          <p:nvPr>
            <p:ph type="title"/>
          </p:nvPr>
        </p:nvSpPr>
        <p:spPr/>
        <p:txBody>
          <a:bodyPr/>
          <a:lstStyle/>
          <a:p>
            <a:r>
              <a:rPr lang="en-US" dirty="0" smtClean="0"/>
              <a:t>Blaze Patterns</a:t>
            </a:r>
            <a:endParaRPr lang="en-US" dirty="0"/>
          </a:p>
        </p:txBody>
      </p:sp>
      <p:sp>
        <p:nvSpPr>
          <p:cNvPr id="2" name="Slide Number Placeholder 1"/>
          <p:cNvSpPr>
            <a:spLocks noGrp="1"/>
          </p:cNvSpPr>
          <p:nvPr>
            <p:ph type="sldNum" sz="quarter" idx="12"/>
          </p:nvPr>
        </p:nvSpPr>
        <p:spPr/>
        <p:txBody>
          <a:bodyPr/>
          <a:lstStyle/>
          <a:p>
            <a:fld id="{DEE7C963-6B0F-42BE-8AFD-8C4476F60BDC}" type="slidenum">
              <a:rPr lang="en-US" smtClean="0"/>
              <a:pPr/>
              <a:t>17</a:t>
            </a:fld>
            <a:endParaRPr lang="en-US"/>
          </a:p>
        </p:txBody>
      </p:sp>
      <p:pic>
        <p:nvPicPr>
          <p:cNvPr id="13" name="Picture 2" descr="C:\Users\Jane\Desktop\Pictures\Trail Work\IMG_2128.JPG"/>
          <p:cNvPicPr>
            <a:picLocks noChangeAspect="1" noChangeArrowheads="1"/>
          </p:cNvPicPr>
          <p:nvPr/>
        </p:nvPicPr>
        <p:blipFill rotWithShape="1">
          <a:blip r:embed="rId3">
            <a:extLst>
              <a:ext uri="{28A0092B-C50C-407E-A947-70E740481C1C}">
                <a14:useLocalDpi xmlns:a14="http://schemas.microsoft.com/office/drawing/2010/main" val="0"/>
              </a:ext>
            </a:extLst>
          </a:blip>
          <a:srcRect l="-1" r="3106"/>
          <a:stretch/>
        </p:blipFill>
        <p:spPr bwMode="auto">
          <a:xfrm>
            <a:off x="2590800" y="1295401"/>
            <a:ext cx="18288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descr="C:\Users\Jane\Desktop\Pictures\Trail Work\IMG_2141.JPG"/>
          <p:cNvPicPr>
            <a:picLocks noChangeAspect="1" noChangeArrowheads="1"/>
          </p:cNvPicPr>
          <p:nvPr/>
        </p:nvPicPr>
        <p:blipFill rotWithShape="1">
          <a:blip r:embed="rId4">
            <a:extLst>
              <a:ext uri="{28A0092B-C50C-407E-A947-70E740481C1C}">
                <a14:useLocalDpi xmlns:a14="http://schemas.microsoft.com/office/drawing/2010/main" val="0"/>
              </a:ext>
            </a:extLst>
          </a:blip>
          <a:srcRect r="1501"/>
          <a:stretch/>
        </p:blipFill>
        <p:spPr bwMode="auto">
          <a:xfrm>
            <a:off x="457200" y="1295400"/>
            <a:ext cx="18288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1" descr="C:\Users\Jane\Desktop\Pictures\Trail Work\IMG_2167.JPG"/>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4724400" y="1295401"/>
            <a:ext cx="18288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2" descr="C:\Users\Jane\Desktop\Pictures\Trail Work\IMG_2131.JPG"/>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6858000" y="1295401"/>
            <a:ext cx="18288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dirty="0" smtClean="0"/>
              <a:t>Other Trail Markings</a:t>
            </a:r>
          </a:p>
        </p:txBody>
      </p:sp>
      <p:sp>
        <p:nvSpPr>
          <p:cNvPr id="2" name="Slide Number Placeholder 1"/>
          <p:cNvSpPr>
            <a:spLocks noGrp="1"/>
          </p:cNvSpPr>
          <p:nvPr>
            <p:ph type="sldNum" sz="quarter" idx="12"/>
          </p:nvPr>
        </p:nvSpPr>
        <p:spPr/>
        <p:txBody>
          <a:bodyPr/>
          <a:lstStyle/>
          <a:p>
            <a:fld id="{DEE7C963-6B0F-42BE-8AFD-8C4476F60BDC}" type="slidenum">
              <a:rPr lang="en-US" smtClean="0"/>
              <a:pPr/>
              <a:t>18</a:t>
            </a:fld>
            <a:endParaRPr lang="en-US"/>
          </a:p>
        </p:txBody>
      </p:sp>
      <p:pic>
        <p:nvPicPr>
          <p:cNvPr id="3076" name="Picture 2" descr="C:\Users\Jane\Desktop\Pictures\Walkable Westchester\Afternoon Jaunts\Hardscrabble Wilderness Area\Rock cairn_126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4374" y="914400"/>
            <a:ext cx="3086100" cy="411480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3077" name="Picture 3" descr="C:\Users\Jane\Desktop\Pictures\Walkable Westchester\Large Parks\Teatown\2008_08_10\Teatown_1716.JP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10000"/>
                    </a14:imgEffect>
                  </a14:imgLayer>
                </a14:imgProps>
              </a:ext>
              <a:ext uri="{28A0092B-C50C-407E-A947-70E740481C1C}">
                <a14:useLocalDpi xmlns:a14="http://schemas.microsoft.com/office/drawing/2010/main" val="0"/>
              </a:ext>
            </a:extLst>
          </a:blip>
          <a:srcRect/>
          <a:stretch>
            <a:fillRect/>
          </a:stretch>
        </p:blipFill>
        <p:spPr bwMode="auto">
          <a:xfrm>
            <a:off x="3810000" y="4584829"/>
            <a:ext cx="3733800" cy="1815971"/>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6" name="Picture 6"/>
          <p:cNvPicPr>
            <a:picLocks noChangeAspect="1" noChangeArrowheads="1"/>
          </p:cNvPicPr>
          <p:nvPr/>
        </p:nvPicPr>
        <p:blipFill>
          <a:blip r:embed="rId6" cstate="print"/>
          <a:srcRect/>
          <a:stretch>
            <a:fillRect/>
          </a:stretch>
        </p:blipFill>
        <p:spPr bwMode="auto">
          <a:xfrm>
            <a:off x="5919835" y="914400"/>
            <a:ext cx="2286000" cy="3048000"/>
          </a:xfrm>
          <a:prstGeom prst="rect">
            <a:avLst/>
          </a:prstGeom>
          <a:noFill/>
          <a:ln w="19050">
            <a:solidFill>
              <a:schemeClr val="tx1"/>
            </a:solidFill>
            <a:miter lim="800000"/>
            <a:headEnd/>
            <a:tailEnd/>
          </a:ln>
        </p:spPr>
      </p:pic>
      <p:sp>
        <p:nvSpPr>
          <p:cNvPr id="7" name="Text Box 4"/>
          <p:cNvSpPr txBox="1">
            <a:spLocks noChangeArrowheads="1"/>
          </p:cNvSpPr>
          <p:nvPr/>
        </p:nvSpPr>
        <p:spPr bwMode="auto">
          <a:xfrm>
            <a:off x="1530224" y="5051722"/>
            <a:ext cx="914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lIns="0" tIns="0" rIns="0" bIns="0" anchor="ctr">
            <a:spAutoFit/>
          </a:bodyPr>
          <a:lstStyle>
            <a:lvl1pPr eaLnBrk="0" hangingPunct="0">
              <a:defRPr>
                <a:solidFill>
                  <a:schemeClr val="tx1"/>
                </a:solidFill>
                <a:latin typeface="Interstate-Light" pitchFamily="2" charset="0"/>
                <a:ea typeface="MS PGothic" pitchFamily="34" charset="-128"/>
              </a:defRPr>
            </a:lvl1pPr>
            <a:lvl2pPr marL="742950" indent="-285750" eaLnBrk="0" hangingPunct="0">
              <a:defRPr>
                <a:solidFill>
                  <a:schemeClr val="tx1"/>
                </a:solidFill>
                <a:latin typeface="Interstate-Light" pitchFamily="2" charset="0"/>
                <a:ea typeface="MS PGothic" pitchFamily="34" charset="-128"/>
              </a:defRPr>
            </a:lvl2pPr>
            <a:lvl3pPr marL="1143000" indent="-228600" eaLnBrk="0" hangingPunct="0">
              <a:defRPr>
                <a:solidFill>
                  <a:schemeClr val="tx1"/>
                </a:solidFill>
                <a:latin typeface="Interstate-Light" pitchFamily="2" charset="0"/>
                <a:ea typeface="MS PGothic" pitchFamily="34" charset="-128"/>
              </a:defRPr>
            </a:lvl3pPr>
            <a:lvl4pPr marL="1600200" indent="-228600" eaLnBrk="0" hangingPunct="0">
              <a:defRPr>
                <a:solidFill>
                  <a:schemeClr val="tx1"/>
                </a:solidFill>
                <a:latin typeface="Interstate-Light" pitchFamily="2" charset="0"/>
                <a:ea typeface="MS PGothic" pitchFamily="34" charset="-128"/>
              </a:defRPr>
            </a:lvl4pPr>
            <a:lvl5pPr marL="2057400" indent="-228600" eaLnBrk="0" hangingPunct="0">
              <a:defRPr>
                <a:solidFill>
                  <a:schemeClr val="tx1"/>
                </a:solidFill>
                <a:latin typeface="Interstate-Light" pitchFamily="2" charset="0"/>
                <a:ea typeface="MS PGothic" pitchFamily="34" charset="-128"/>
              </a:defRPr>
            </a:lvl5pPr>
            <a:lvl6pPr marL="2514600" indent="-228600" eaLnBrk="0" fontAlgn="base" hangingPunct="0">
              <a:spcBef>
                <a:spcPct val="0"/>
              </a:spcBef>
              <a:spcAft>
                <a:spcPct val="0"/>
              </a:spcAft>
              <a:defRPr>
                <a:solidFill>
                  <a:schemeClr val="tx1"/>
                </a:solidFill>
                <a:latin typeface="Interstate-Light" pitchFamily="2" charset="0"/>
                <a:ea typeface="MS PGothic" pitchFamily="34" charset="-128"/>
              </a:defRPr>
            </a:lvl6pPr>
            <a:lvl7pPr marL="2971800" indent="-228600" eaLnBrk="0" fontAlgn="base" hangingPunct="0">
              <a:spcBef>
                <a:spcPct val="0"/>
              </a:spcBef>
              <a:spcAft>
                <a:spcPct val="0"/>
              </a:spcAft>
              <a:defRPr>
                <a:solidFill>
                  <a:schemeClr val="tx1"/>
                </a:solidFill>
                <a:latin typeface="Interstate-Light" pitchFamily="2" charset="0"/>
                <a:ea typeface="MS PGothic" pitchFamily="34" charset="-128"/>
              </a:defRPr>
            </a:lvl7pPr>
            <a:lvl8pPr marL="3429000" indent="-228600" eaLnBrk="0" fontAlgn="base" hangingPunct="0">
              <a:spcBef>
                <a:spcPct val="0"/>
              </a:spcBef>
              <a:spcAft>
                <a:spcPct val="0"/>
              </a:spcAft>
              <a:defRPr>
                <a:solidFill>
                  <a:schemeClr val="tx1"/>
                </a:solidFill>
                <a:latin typeface="Interstate-Light" pitchFamily="2" charset="0"/>
                <a:ea typeface="MS PGothic" pitchFamily="34" charset="-128"/>
              </a:defRPr>
            </a:lvl8pPr>
            <a:lvl9pPr marL="3886200" indent="-228600" eaLnBrk="0" fontAlgn="base" hangingPunct="0">
              <a:spcBef>
                <a:spcPct val="0"/>
              </a:spcBef>
              <a:spcAft>
                <a:spcPct val="0"/>
              </a:spcAft>
              <a:defRPr>
                <a:solidFill>
                  <a:schemeClr val="tx1"/>
                </a:solidFill>
                <a:latin typeface="Interstate-Light" pitchFamily="2" charset="0"/>
                <a:ea typeface="MS PGothic" pitchFamily="34" charset="-128"/>
              </a:defRPr>
            </a:lvl9pPr>
          </a:lstStyle>
          <a:p>
            <a:pPr algn="ctr">
              <a:spcAft>
                <a:spcPct val="15000"/>
              </a:spcAft>
            </a:pPr>
            <a:r>
              <a:rPr lang="en-US" sz="2000" dirty="0" smtClean="0">
                <a:solidFill>
                  <a:srgbClr val="000000"/>
                </a:solidFill>
                <a:latin typeface="+mn-lt"/>
                <a:cs typeface="Calibri" pitchFamily="34" charset="0"/>
              </a:rPr>
              <a:t>Cairns</a:t>
            </a:r>
            <a:endParaRPr lang="en-US" sz="2000" dirty="0">
              <a:solidFill>
                <a:srgbClr val="000000"/>
              </a:solidFill>
              <a:latin typeface="+mn-lt"/>
              <a:cs typeface="Calibri" pitchFamily="34" charset="0"/>
            </a:endParaRPr>
          </a:p>
        </p:txBody>
      </p:sp>
      <p:sp>
        <p:nvSpPr>
          <p:cNvPr id="8" name="Text Box 4"/>
          <p:cNvSpPr txBox="1">
            <a:spLocks noChangeArrowheads="1"/>
          </p:cNvSpPr>
          <p:nvPr/>
        </p:nvSpPr>
        <p:spPr bwMode="auto">
          <a:xfrm>
            <a:off x="6605635" y="3969792"/>
            <a:ext cx="914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lIns="0" tIns="0" rIns="0" bIns="0" anchor="ctr">
            <a:spAutoFit/>
          </a:bodyPr>
          <a:lstStyle>
            <a:lvl1pPr eaLnBrk="0" hangingPunct="0">
              <a:defRPr>
                <a:solidFill>
                  <a:schemeClr val="tx1"/>
                </a:solidFill>
                <a:latin typeface="Interstate-Light" pitchFamily="2" charset="0"/>
                <a:ea typeface="MS PGothic" pitchFamily="34" charset="-128"/>
              </a:defRPr>
            </a:lvl1pPr>
            <a:lvl2pPr marL="742950" indent="-285750" eaLnBrk="0" hangingPunct="0">
              <a:defRPr>
                <a:solidFill>
                  <a:schemeClr val="tx1"/>
                </a:solidFill>
                <a:latin typeface="Interstate-Light" pitchFamily="2" charset="0"/>
                <a:ea typeface="MS PGothic" pitchFamily="34" charset="-128"/>
              </a:defRPr>
            </a:lvl2pPr>
            <a:lvl3pPr marL="1143000" indent="-228600" eaLnBrk="0" hangingPunct="0">
              <a:defRPr>
                <a:solidFill>
                  <a:schemeClr val="tx1"/>
                </a:solidFill>
                <a:latin typeface="Interstate-Light" pitchFamily="2" charset="0"/>
                <a:ea typeface="MS PGothic" pitchFamily="34" charset="-128"/>
              </a:defRPr>
            </a:lvl3pPr>
            <a:lvl4pPr marL="1600200" indent="-228600" eaLnBrk="0" hangingPunct="0">
              <a:defRPr>
                <a:solidFill>
                  <a:schemeClr val="tx1"/>
                </a:solidFill>
                <a:latin typeface="Interstate-Light" pitchFamily="2" charset="0"/>
                <a:ea typeface="MS PGothic" pitchFamily="34" charset="-128"/>
              </a:defRPr>
            </a:lvl4pPr>
            <a:lvl5pPr marL="2057400" indent="-228600" eaLnBrk="0" hangingPunct="0">
              <a:defRPr>
                <a:solidFill>
                  <a:schemeClr val="tx1"/>
                </a:solidFill>
                <a:latin typeface="Interstate-Light" pitchFamily="2" charset="0"/>
                <a:ea typeface="MS PGothic" pitchFamily="34" charset="-128"/>
              </a:defRPr>
            </a:lvl5pPr>
            <a:lvl6pPr marL="2514600" indent="-228600" eaLnBrk="0" fontAlgn="base" hangingPunct="0">
              <a:spcBef>
                <a:spcPct val="0"/>
              </a:spcBef>
              <a:spcAft>
                <a:spcPct val="0"/>
              </a:spcAft>
              <a:defRPr>
                <a:solidFill>
                  <a:schemeClr val="tx1"/>
                </a:solidFill>
                <a:latin typeface="Interstate-Light" pitchFamily="2" charset="0"/>
                <a:ea typeface="MS PGothic" pitchFamily="34" charset="-128"/>
              </a:defRPr>
            </a:lvl6pPr>
            <a:lvl7pPr marL="2971800" indent="-228600" eaLnBrk="0" fontAlgn="base" hangingPunct="0">
              <a:spcBef>
                <a:spcPct val="0"/>
              </a:spcBef>
              <a:spcAft>
                <a:spcPct val="0"/>
              </a:spcAft>
              <a:defRPr>
                <a:solidFill>
                  <a:schemeClr val="tx1"/>
                </a:solidFill>
                <a:latin typeface="Interstate-Light" pitchFamily="2" charset="0"/>
                <a:ea typeface="MS PGothic" pitchFamily="34" charset="-128"/>
              </a:defRPr>
            </a:lvl7pPr>
            <a:lvl8pPr marL="3429000" indent="-228600" eaLnBrk="0" fontAlgn="base" hangingPunct="0">
              <a:spcBef>
                <a:spcPct val="0"/>
              </a:spcBef>
              <a:spcAft>
                <a:spcPct val="0"/>
              </a:spcAft>
              <a:defRPr>
                <a:solidFill>
                  <a:schemeClr val="tx1"/>
                </a:solidFill>
                <a:latin typeface="Interstate-Light" pitchFamily="2" charset="0"/>
                <a:ea typeface="MS PGothic" pitchFamily="34" charset="-128"/>
              </a:defRPr>
            </a:lvl8pPr>
            <a:lvl9pPr marL="3886200" indent="-228600" eaLnBrk="0" fontAlgn="base" hangingPunct="0">
              <a:spcBef>
                <a:spcPct val="0"/>
              </a:spcBef>
              <a:spcAft>
                <a:spcPct val="0"/>
              </a:spcAft>
              <a:defRPr>
                <a:solidFill>
                  <a:schemeClr val="tx1"/>
                </a:solidFill>
                <a:latin typeface="Interstate-Light" pitchFamily="2" charset="0"/>
                <a:ea typeface="MS PGothic" pitchFamily="34" charset="-128"/>
              </a:defRPr>
            </a:lvl9pPr>
          </a:lstStyle>
          <a:p>
            <a:pPr algn="ctr">
              <a:spcAft>
                <a:spcPct val="15000"/>
              </a:spcAft>
            </a:pPr>
            <a:r>
              <a:rPr lang="en-US" sz="2000" dirty="0" smtClean="0">
                <a:solidFill>
                  <a:srgbClr val="000000"/>
                </a:solidFill>
                <a:latin typeface="+mn-lt"/>
                <a:cs typeface="Calibri" pitchFamily="34" charset="0"/>
              </a:rPr>
              <a:t>Posts</a:t>
            </a:r>
            <a:endParaRPr lang="en-US" sz="2000" dirty="0">
              <a:solidFill>
                <a:srgbClr val="000000"/>
              </a:solidFill>
              <a:latin typeface="+mn-lt"/>
              <a:cs typeface="Calibri" pitchFamily="34" charset="0"/>
            </a:endParaRPr>
          </a:p>
        </p:txBody>
      </p:sp>
      <p:sp>
        <p:nvSpPr>
          <p:cNvPr id="9" name="Text Box 4"/>
          <p:cNvSpPr txBox="1">
            <a:spLocks noChangeArrowheads="1"/>
          </p:cNvSpPr>
          <p:nvPr/>
        </p:nvSpPr>
        <p:spPr bwMode="auto">
          <a:xfrm>
            <a:off x="5219700" y="4237669"/>
            <a:ext cx="914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lIns="0" tIns="0" rIns="0" bIns="0" anchor="ctr">
            <a:spAutoFit/>
          </a:bodyPr>
          <a:lstStyle>
            <a:lvl1pPr eaLnBrk="0" hangingPunct="0">
              <a:defRPr>
                <a:solidFill>
                  <a:schemeClr val="tx1"/>
                </a:solidFill>
                <a:latin typeface="Interstate-Light" pitchFamily="2" charset="0"/>
                <a:ea typeface="MS PGothic" pitchFamily="34" charset="-128"/>
              </a:defRPr>
            </a:lvl1pPr>
            <a:lvl2pPr marL="742950" indent="-285750" eaLnBrk="0" hangingPunct="0">
              <a:defRPr>
                <a:solidFill>
                  <a:schemeClr val="tx1"/>
                </a:solidFill>
                <a:latin typeface="Interstate-Light" pitchFamily="2" charset="0"/>
                <a:ea typeface="MS PGothic" pitchFamily="34" charset="-128"/>
              </a:defRPr>
            </a:lvl2pPr>
            <a:lvl3pPr marL="1143000" indent="-228600" eaLnBrk="0" hangingPunct="0">
              <a:defRPr>
                <a:solidFill>
                  <a:schemeClr val="tx1"/>
                </a:solidFill>
                <a:latin typeface="Interstate-Light" pitchFamily="2" charset="0"/>
                <a:ea typeface="MS PGothic" pitchFamily="34" charset="-128"/>
              </a:defRPr>
            </a:lvl3pPr>
            <a:lvl4pPr marL="1600200" indent="-228600" eaLnBrk="0" hangingPunct="0">
              <a:defRPr>
                <a:solidFill>
                  <a:schemeClr val="tx1"/>
                </a:solidFill>
                <a:latin typeface="Interstate-Light" pitchFamily="2" charset="0"/>
                <a:ea typeface="MS PGothic" pitchFamily="34" charset="-128"/>
              </a:defRPr>
            </a:lvl4pPr>
            <a:lvl5pPr marL="2057400" indent="-228600" eaLnBrk="0" hangingPunct="0">
              <a:defRPr>
                <a:solidFill>
                  <a:schemeClr val="tx1"/>
                </a:solidFill>
                <a:latin typeface="Interstate-Light" pitchFamily="2" charset="0"/>
                <a:ea typeface="MS PGothic" pitchFamily="34" charset="-128"/>
              </a:defRPr>
            </a:lvl5pPr>
            <a:lvl6pPr marL="2514600" indent="-228600" eaLnBrk="0" fontAlgn="base" hangingPunct="0">
              <a:spcBef>
                <a:spcPct val="0"/>
              </a:spcBef>
              <a:spcAft>
                <a:spcPct val="0"/>
              </a:spcAft>
              <a:defRPr>
                <a:solidFill>
                  <a:schemeClr val="tx1"/>
                </a:solidFill>
                <a:latin typeface="Interstate-Light" pitchFamily="2" charset="0"/>
                <a:ea typeface="MS PGothic" pitchFamily="34" charset="-128"/>
              </a:defRPr>
            </a:lvl6pPr>
            <a:lvl7pPr marL="2971800" indent="-228600" eaLnBrk="0" fontAlgn="base" hangingPunct="0">
              <a:spcBef>
                <a:spcPct val="0"/>
              </a:spcBef>
              <a:spcAft>
                <a:spcPct val="0"/>
              </a:spcAft>
              <a:defRPr>
                <a:solidFill>
                  <a:schemeClr val="tx1"/>
                </a:solidFill>
                <a:latin typeface="Interstate-Light" pitchFamily="2" charset="0"/>
                <a:ea typeface="MS PGothic" pitchFamily="34" charset="-128"/>
              </a:defRPr>
            </a:lvl7pPr>
            <a:lvl8pPr marL="3429000" indent="-228600" eaLnBrk="0" fontAlgn="base" hangingPunct="0">
              <a:spcBef>
                <a:spcPct val="0"/>
              </a:spcBef>
              <a:spcAft>
                <a:spcPct val="0"/>
              </a:spcAft>
              <a:defRPr>
                <a:solidFill>
                  <a:schemeClr val="tx1"/>
                </a:solidFill>
                <a:latin typeface="Interstate-Light" pitchFamily="2" charset="0"/>
                <a:ea typeface="MS PGothic" pitchFamily="34" charset="-128"/>
              </a:defRPr>
            </a:lvl8pPr>
            <a:lvl9pPr marL="3886200" indent="-228600" eaLnBrk="0" fontAlgn="base" hangingPunct="0">
              <a:spcBef>
                <a:spcPct val="0"/>
              </a:spcBef>
              <a:spcAft>
                <a:spcPct val="0"/>
              </a:spcAft>
              <a:defRPr>
                <a:solidFill>
                  <a:schemeClr val="tx1"/>
                </a:solidFill>
                <a:latin typeface="Interstate-Light" pitchFamily="2" charset="0"/>
                <a:ea typeface="MS PGothic" pitchFamily="34" charset="-128"/>
              </a:defRPr>
            </a:lvl9pPr>
          </a:lstStyle>
          <a:p>
            <a:pPr algn="ctr">
              <a:spcAft>
                <a:spcPct val="15000"/>
              </a:spcAft>
            </a:pPr>
            <a:r>
              <a:rPr lang="en-US" sz="2000" dirty="0" smtClean="0">
                <a:solidFill>
                  <a:srgbClr val="000000"/>
                </a:solidFill>
                <a:latin typeface="+mn-lt"/>
                <a:cs typeface="Calibri" pitchFamily="34" charset="0"/>
              </a:rPr>
              <a:t>Signs</a:t>
            </a:r>
            <a:endParaRPr lang="en-US" sz="2000" dirty="0">
              <a:solidFill>
                <a:srgbClr val="000000"/>
              </a:solidFill>
              <a:latin typeface="+mn-lt"/>
              <a:cs typeface="Calibri" pitchFamily="34" charset="0"/>
            </a:endParaRPr>
          </a:p>
        </p:txBody>
      </p:sp>
    </p:spTree>
    <p:extLst>
      <p:ext uri="{BB962C8B-B14F-4D97-AF65-F5344CB8AC3E}">
        <p14:creationId xmlns:p14="http://schemas.microsoft.com/office/powerpoint/2010/main" val="1831269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smtClean="0"/>
              <a:t>Paint Blazing Tools</a:t>
            </a:r>
            <a:endParaRPr lang="en-US" dirty="0" smtClean="0"/>
          </a:p>
        </p:txBody>
      </p:sp>
      <p:sp>
        <p:nvSpPr>
          <p:cNvPr id="15363" name="Content Placeholder 2"/>
          <p:cNvSpPr>
            <a:spLocks noGrp="1"/>
          </p:cNvSpPr>
          <p:nvPr>
            <p:ph idx="1"/>
          </p:nvPr>
        </p:nvSpPr>
        <p:spPr>
          <a:xfrm>
            <a:off x="457200" y="1097280"/>
            <a:ext cx="4953000" cy="5213735"/>
          </a:xfrm>
        </p:spPr>
        <p:txBody>
          <a:bodyPr/>
          <a:lstStyle/>
          <a:p>
            <a:r>
              <a:rPr lang="en-US" dirty="0" smtClean="0"/>
              <a:t>Scraper</a:t>
            </a:r>
          </a:p>
          <a:p>
            <a:r>
              <a:rPr lang="en-US" dirty="0" smtClean="0"/>
              <a:t>Brush – 1 to 1.5 inch wide with cup and plastic wrap</a:t>
            </a:r>
          </a:p>
          <a:p>
            <a:r>
              <a:rPr lang="en-US" dirty="0" smtClean="0"/>
              <a:t>Paint in screw top jar</a:t>
            </a:r>
          </a:p>
          <a:p>
            <a:r>
              <a:rPr lang="en-US" dirty="0" smtClean="0"/>
              <a:t>Equalizing spray paint (gray and brown)</a:t>
            </a:r>
          </a:p>
          <a:p>
            <a:r>
              <a:rPr lang="en-US" dirty="0" smtClean="0"/>
              <a:t>Rags, disposable gloves</a:t>
            </a:r>
          </a:p>
          <a:p>
            <a:r>
              <a:rPr lang="en-US" dirty="0" smtClean="0"/>
              <a:t>Plastic bag(s)</a:t>
            </a:r>
          </a:p>
          <a:p>
            <a:r>
              <a:rPr lang="en-US" dirty="0" smtClean="0"/>
              <a:t>Template</a:t>
            </a:r>
          </a:p>
          <a:p>
            <a:pPr lvl="1"/>
            <a:r>
              <a:rPr lang="en-US" altLang="en-US" dirty="0" smtClean="0"/>
              <a:t>2x3 inch, except 2x4 for Long Path and 2x6 for AT</a:t>
            </a:r>
          </a:p>
          <a:p>
            <a:pPr lvl="1"/>
            <a:r>
              <a:rPr lang="en-US" altLang="en-US" dirty="0" smtClean="0"/>
              <a:t>Do not paint through the template; use it to gauge proper size</a:t>
            </a:r>
            <a:endParaRPr lang="en-US" altLang="en-US" dirty="0"/>
          </a:p>
        </p:txBody>
      </p:sp>
      <p:sp>
        <p:nvSpPr>
          <p:cNvPr id="2" name="Slide Number Placeholder 1"/>
          <p:cNvSpPr>
            <a:spLocks noGrp="1"/>
          </p:cNvSpPr>
          <p:nvPr>
            <p:ph type="sldNum" sz="quarter" idx="12"/>
          </p:nvPr>
        </p:nvSpPr>
        <p:spPr/>
        <p:txBody>
          <a:bodyPr/>
          <a:lstStyle/>
          <a:p>
            <a:fld id="{DEE7C963-6B0F-42BE-8AFD-8C4476F60BDC}" type="slidenum">
              <a:rPr lang="en-US" smtClean="0"/>
              <a:pPr/>
              <a:t>19</a:t>
            </a:fld>
            <a:endParaRPr lang="en-US"/>
          </a:p>
        </p:txBody>
      </p:sp>
      <p:pic>
        <p:nvPicPr>
          <p:cNvPr id="1536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800" y="2057400"/>
            <a:ext cx="2954338" cy="251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4866631"/>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3768" r="11195"/>
          <a:stretch/>
        </p:blipFill>
        <p:spPr>
          <a:xfrm>
            <a:off x="5181600" y="3289429"/>
            <a:ext cx="3291840" cy="2990178"/>
          </a:xfrm>
          <a:prstGeom prst="rect">
            <a:avLst/>
          </a:prstGeom>
          <a:ln>
            <a:solidFill>
              <a:schemeClr val="tx1"/>
            </a:solidFill>
          </a:ln>
        </p:spPr>
      </p:pic>
      <p:pic>
        <p:nvPicPr>
          <p:cNvPr id="6147" name="Picture 3" descr="C:\Users\draper\Pictures\Staten Island NYC\TM101classSetup.JPG"/>
          <p:cNvPicPr>
            <a:picLocks noChangeAspect="1" noChangeArrowheads="1"/>
          </p:cNvPicPr>
          <p:nvPr/>
        </p:nvPicPr>
        <p:blipFill rotWithShape="1">
          <a:blip r:embed="rId4" cstate="print"/>
          <a:srcRect t="20209" b="2257"/>
          <a:stretch/>
        </p:blipFill>
        <p:spPr bwMode="auto">
          <a:xfrm>
            <a:off x="5199135" y="730610"/>
            <a:ext cx="3256770" cy="2468880"/>
          </a:xfrm>
          <a:prstGeom prst="rect">
            <a:avLst/>
          </a:prstGeom>
          <a:noFill/>
          <a:ln>
            <a:solidFill>
              <a:schemeClr val="tx1"/>
            </a:solidFill>
          </a:ln>
        </p:spPr>
      </p:pic>
      <p:sp>
        <p:nvSpPr>
          <p:cNvPr id="4" name="TextBox 3"/>
          <p:cNvSpPr txBox="1"/>
          <p:nvPr/>
        </p:nvSpPr>
        <p:spPr>
          <a:xfrm>
            <a:off x="5362621" y="776330"/>
            <a:ext cx="2929798" cy="400110"/>
          </a:xfrm>
          <a:prstGeom prst="rect">
            <a:avLst/>
          </a:prstGeom>
          <a:solidFill>
            <a:schemeClr val="bg1"/>
          </a:solidFill>
          <a:ln>
            <a:solidFill>
              <a:schemeClr val="tx1"/>
            </a:solidFill>
          </a:ln>
        </p:spPr>
        <p:txBody>
          <a:bodyPr wrap="square" rtlCol="0">
            <a:spAutoFit/>
          </a:bodyPr>
          <a:lstStyle/>
          <a:p>
            <a:pPr algn="ctr"/>
            <a:r>
              <a:rPr lang="en-US" sz="2000" dirty="0" smtClean="0"/>
              <a:t>Classroom presentation</a:t>
            </a:r>
          </a:p>
        </p:txBody>
      </p:sp>
      <p:sp>
        <p:nvSpPr>
          <p:cNvPr id="5" name="TextBox 4"/>
          <p:cNvSpPr txBox="1"/>
          <p:nvPr/>
        </p:nvSpPr>
        <p:spPr>
          <a:xfrm>
            <a:off x="6131257" y="5808213"/>
            <a:ext cx="1392526" cy="400110"/>
          </a:xfrm>
          <a:prstGeom prst="rect">
            <a:avLst/>
          </a:prstGeom>
          <a:solidFill>
            <a:schemeClr val="bg1"/>
          </a:solidFill>
          <a:ln>
            <a:solidFill>
              <a:schemeClr val="tx1"/>
            </a:solidFill>
          </a:ln>
        </p:spPr>
        <p:txBody>
          <a:bodyPr wrap="square" rtlCol="0">
            <a:spAutoFit/>
          </a:bodyPr>
          <a:lstStyle/>
          <a:p>
            <a:pPr algn="ctr"/>
            <a:r>
              <a:rPr lang="en-US" sz="2000" dirty="0" smtClean="0"/>
              <a:t>Field work</a:t>
            </a:r>
            <a:endParaRPr lang="en-US" sz="2000" dirty="0"/>
          </a:p>
        </p:txBody>
      </p:sp>
      <p:sp>
        <p:nvSpPr>
          <p:cNvPr id="8" name="Title 7"/>
          <p:cNvSpPr>
            <a:spLocks noGrp="1"/>
          </p:cNvSpPr>
          <p:nvPr>
            <p:ph type="title"/>
          </p:nvPr>
        </p:nvSpPr>
        <p:spPr/>
        <p:txBody>
          <a:bodyPr/>
          <a:lstStyle/>
          <a:p>
            <a:r>
              <a:rPr lang="en-US" dirty="0" smtClean="0"/>
              <a:t>Agenda</a:t>
            </a:r>
            <a:endParaRPr lang="en-US" dirty="0"/>
          </a:p>
        </p:txBody>
      </p:sp>
      <p:sp>
        <p:nvSpPr>
          <p:cNvPr id="18" name="Content Placeholder 17"/>
          <p:cNvSpPr>
            <a:spLocks noGrp="1"/>
          </p:cNvSpPr>
          <p:nvPr>
            <p:ph sz="half" idx="1"/>
          </p:nvPr>
        </p:nvSpPr>
        <p:spPr/>
        <p:txBody>
          <a:bodyPr/>
          <a:lstStyle/>
          <a:p>
            <a:r>
              <a:rPr lang="en-US" sz="2000" dirty="0"/>
              <a:t>Welcome and introductions</a:t>
            </a:r>
          </a:p>
          <a:p>
            <a:r>
              <a:rPr lang="en-US" sz="2000" dirty="0" smtClean="0"/>
              <a:t>Classroom instruction</a:t>
            </a:r>
            <a:endParaRPr lang="en-US" sz="2000" dirty="0"/>
          </a:p>
          <a:p>
            <a:r>
              <a:rPr lang="en-US" sz="2000" dirty="0"/>
              <a:t>Lunch</a:t>
            </a:r>
          </a:p>
          <a:p>
            <a:r>
              <a:rPr lang="en-US" sz="2000" dirty="0" smtClean="0"/>
              <a:t>Hands-on field work outside</a:t>
            </a:r>
            <a:endParaRPr lang="en-US" sz="2000" dirty="0"/>
          </a:p>
        </p:txBody>
      </p:sp>
      <p:sp>
        <p:nvSpPr>
          <p:cNvPr id="6" name="Slide Number Placeholder 5"/>
          <p:cNvSpPr>
            <a:spLocks noGrp="1"/>
          </p:cNvSpPr>
          <p:nvPr>
            <p:ph type="sldNum" sz="quarter" idx="12"/>
          </p:nvPr>
        </p:nvSpPr>
        <p:spPr/>
        <p:txBody>
          <a:bodyPr/>
          <a:lstStyle/>
          <a:p>
            <a:fld id="{7F9D9D11-16AC-46CF-824D-661A4C32D7B4}" type="slidenum">
              <a:rPr lang="en-US" smtClean="0"/>
              <a:pPr/>
              <a:t>2</a:t>
            </a:fld>
            <a:endParaRPr lang="en-US" dirty="0"/>
          </a:p>
        </p:txBody>
      </p:sp>
    </p:spTree>
    <p:extLst>
      <p:ext uri="{BB962C8B-B14F-4D97-AF65-F5344CB8AC3E}">
        <p14:creationId xmlns:p14="http://schemas.microsoft.com/office/powerpoint/2010/main" val="4853441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Tag Blazing Tools</a:t>
            </a:r>
            <a:endParaRPr lang="en-US" dirty="0"/>
          </a:p>
        </p:txBody>
      </p:sp>
      <p:sp>
        <p:nvSpPr>
          <p:cNvPr id="3" name="Content Placeholder 2"/>
          <p:cNvSpPr>
            <a:spLocks noGrp="1"/>
          </p:cNvSpPr>
          <p:nvPr>
            <p:ph idx="1"/>
          </p:nvPr>
        </p:nvSpPr>
        <p:spPr/>
        <p:txBody>
          <a:bodyPr/>
          <a:lstStyle/>
          <a:p>
            <a:r>
              <a:rPr lang="en-US" dirty="0" smtClean="0"/>
              <a:t>Hammer</a:t>
            </a:r>
          </a:p>
          <a:p>
            <a:r>
              <a:rPr lang="en-US" dirty="0" smtClean="0"/>
              <a:t>Nails</a:t>
            </a:r>
          </a:p>
          <a:p>
            <a:r>
              <a:rPr lang="en-US" dirty="0" smtClean="0"/>
              <a:t>Tags</a:t>
            </a:r>
          </a:p>
          <a:p>
            <a:r>
              <a:rPr lang="en-US" dirty="0" smtClean="0"/>
              <a:t>Pouch</a:t>
            </a:r>
            <a:endParaRPr lang="en-US" dirty="0"/>
          </a:p>
        </p:txBody>
      </p:sp>
      <p:sp>
        <p:nvSpPr>
          <p:cNvPr id="4" name="Slide Number Placeholder 3"/>
          <p:cNvSpPr>
            <a:spLocks noGrp="1"/>
          </p:cNvSpPr>
          <p:nvPr>
            <p:ph type="sldNum" sz="quarter" idx="12"/>
          </p:nvPr>
        </p:nvSpPr>
        <p:spPr/>
        <p:txBody>
          <a:bodyPr/>
          <a:lstStyle/>
          <a:p>
            <a:fld id="{DEE7C963-6B0F-42BE-8AFD-8C4476F60BDC}" type="slidenum">
              <a:rPr lang="en-US" smtClean="0"/>
              <a:pPr/>
              <a:t>20</a:t>
            </a:fld>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0400" y="914400"/>
            <a:ext cx="4967561" cy="5257800"/>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Tag Blazing</a:t>
            </a:r>
            <a:endParaRPr lang="en-US" dirty="0"/>
          </a:p>
        </p:txBody>
      </p:sp>
      <p:sp>
        <p:nvSpPr>
          <p:cNvPr id="6" name="Content Placeholder 5"/>
          <p:cNvSpPr>
            <a:spLocks noGrp="1"/>
          </p:cNvSpPr>
          <p:nvPr>
            <p:ph idx="1"/>
          </p:nvPr>
        </p:nvSpPr>
        <p:spPr>
          <a:xfrm>
            <a:off x="457200" y="4648200"/>
            <a:ext cx="8229600" cy="1717393"/>
          </a:xfrm>
        </p:spPr>
        <p:txBody>
          <a:bodyPr>
            <a:spAutoFit/>
          </a:bodyPr>
          <a:lstStyle/>
          <a:p>
            <a:r>
              <a:rPr lang="en-US" dirty="0" smtClean="0"/>
              <a:t>Use 2-inch galvanized roofing nails</a:t>
            </a:r>
          </a:p>
          <a:p>
            <a:r>
              <a:rPr lang="en-US" dirty="0" smtClean="0"/>
              <a:t>Allow 1 inch space for the tree to grow</a:t>
            </a:r>
          </a:p>
          <a:p>
            <a:r>
              <a:rPr lang="en-US" dirty="0" smtClean="0"/>
              <a:t>Nail at top and bottom—never at sides</a:t>
            </a:r>
          </a:p>
          <a:p>
            <a:pPr lvl="1"/>
            <a:r>
              <a:rPr lang="en-US" dirty="0" smtClean="0"/>
              <a:t>A few trails use one nail</a:t>
            </a:r>
            <a:endParaRPr lang="en-US" dirty="0"/>
          </a:p>
        </p:txBody>
      </p:sp>
      <p:sp>
        <p:nvSpPr>
          <p:cNvPr id="2" name="Slide Number Placeholder 1"/>
          <p:cNvSpPr>
            <a:spLocks noGrp="1"/>
          </p:cNvSpPr>
          <p:nvPr>
            <p:ph type="sldNum" sz="quarter" idx="12"/>
          </p:nvPr>
        </p:nvSpPr>
        <p:spPr/>
        <p:txBody>
          <a:bodyPr/>
          <a:lstStyle/>
          <a:p>
            <a:fld id="{DEE7C963-6B0F-42BE-8AFD-8C4476F60BDC}" type="slidenum">
              <a:rPr lang="en-US" smtClean="0"/>
              <a:pPr/>
              <a:t>21</a:t>
            </a:fld>
            <a:endParaRPr lang="en-US"/>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0528" y="1066800"/>
            <a:ext cx="2892182" cy="3332658"/>
          </a:xfrm>
          <a:prstGeom prst="rect">
            <a:avLst/>
          </a:prstGeom>
        </p:spPr>
      </p:pic>
      <p:grpSp>
        <p:nvGrpSpPr>
          <p:cNvPr id="14" name="Group 13"/>
          <p:cNvGrpSpPr/>
          <p:nvPr/>
        </p:nvGrpSpPr>
        <p:grpSpPr>
          <a:xfrm>
            <a:off x="5011614" y="1100041"/>
            <a:ext cx="2989386" cy="3266176"/>
            <a:chOff x="4665786" y="1114589"/>
            <a:chExt cx="2989386" cy="3266176"/>
          </a:xfrm>
        </p:grpSpPr>
        <p:sp>
          <p:nvSpPr>
            <p:cNvPr id="10251" name="Text Box 11"/>
            <p:cNvSpPr txBox="1">
              <a:spLocks noChangeArrowheads="1"/>
            </p:cNvSpPr>
            <p:nvPr/>
          </p:nvSpPr>
          <p:spPr bwMode="auto">
            <a:xfrm>
              <a:off x="6243123" y="2609178"/>
              <a:ext cx="60465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lIns="0" tIns="0" rIns="0" bIns="0" anchor="ctr">
              <a:spAutoFit/>
            </a:bodyPr>
            <a:lstStyle>
              <a:lvl1pPr eaLnBrk="0" hangingPunct="0">
                <a:defRPr>
                  <a:solidFill>
                    <a:schemeClr val="tx1"/>
                  </a:solidFill>
                  <a:latin typeface="Interstate-Light" pitchFamily="2" charset="0"/>
                  <a:ea typeface="MS PGothic" pitchFamily="34" charset="-128"/>
                </a:defRPr>
              </a:lvl1pPr>
              <a:lvl2pPr marL="742950" indent="-285750" eaLnBrk="0" hangingPunct="0">
                <a:defRPr>
                  <a:solidFill>
                    <a:schemeClr val="tx1"/>
                  </a:solidFill>
                  <a:latin typeface="Interstate-Light" pitchFamily="2" charset="0"/>
                  <a:ea typeface="MS PGothic" pitchFamily="34" charset="-128"/>
                </a:defRPr>
              </a:lvl2pPr>
              <a:lvl3pPr marL="1143000" indent="-228600" eaLnBrk="0" hangingPunct="0">
                <a:defRPr>
                  <a:solidFill>
                    <a:schemeClr val="tx1"/>
                  </a:solidFill>
                  <a:latin typeface="Interstate-Light" pitchFamily="2" charset="0"/>
                  <a:ea typeface="MS PGothic" pitchFamily="34" charset="-128"/>
                </a:defRPr>
              </a:lvl3pPr>
              <a:lvl4pPr marL="1600200" indent="-228600" eaLnBrk="0" hangingPunct="0">
                <a:defRPr>
                  <a:solidFill>
                    <a:schemeClr val="tx1"/>
                  </a:solidFill>
                  <a:latin typeface="Interstate-Light" pitchFamily="2" charset="0"/>
                  <a:ea typeface="MS PGothic" pitchFamily="34" charset="-128"/>
                </a:defRPr>
              </a:lvl4pPr>
              <a:lvl5pPr marL="2057400" indent="-228600" eaLnBrk="0" hangingPunct="0">
                <a:defRPr>
                  <a:solidFill>
                    <a:schemeClr val="tx1"/>
                  </a:solidFill>
                  <a:latin typeface="Interstate-Light" pitchFamily="2" charset="0"/>
                  <a:ea typeface="MS PGothic" pitchFamily="34" charset="-128"/>
                </a:defRPr>
              </a:lvl5pPr>
              <a:lvl6pPr marL="2514600" indent="-228600" eaLnBrk="0" fontAlgn="base" hangingPunct="0">
                <a:spcBef>
                  <a:spcPct val="0"/>
                </a:spcBef>
                <a:spcAft>
                  <a:spcPct val="0"/>
                </a:spcAft>
                <a:defRPr>
                  <a:solidFill>
                    <a:schemeClr val="tx1"/>
                  </a:solidFill>
                  <a:latin typeface="Interstate-Light" pitchFamily="2" charset="0"/>
                  <a:ea typeface="MS PGothic" pitchFamily="34" charset="-128"/>
                </a:defRPr>
              </a:lvl6pPr>
              <a:lvl7pPr marL="2971800" indent="-228600" eaLnBrk="0" fontAlgn="base" hangingPunct="0">
                <a:spcBef>
                  <a:spcPct val="0"/>
                </a:spcBef>
                <a:spcAft>
                  <a:spcPct val="0"/>
                </a:spcAft>
                <a:defRPr>
                  <a:solidFill>
                    <a:schemeClr val="tx1"/>
                  </a:solidFill>
                  <a:latin typeface="Interstate-Light" pitchFamily="2" charset="0"/>
                  <a:ea typeface="MS PGothic" pitchFamily="34" charset="-128"/>
                </a:defRPr>
              </a:lvl7pPr>
              <a:lvl8pPr marL="3429000" indent="-228600" eaLnBrk="0" fontAlgn="base" hangingPunct="0">
                <a:spcBef>
                  <a:spcPct val="0"/>
                </a:spcBef>
                <a:spcAft>
                  <a:spcPct val="0"/>
                </a:spcAft>
                <a:defRPr>
                  <a:solidFill>
                    <a:schemeClr val="tx1"/>
                  </a:solidFill>
                  <a:latin typeface="Interstate-Light" pitchFamily="2" charset="0"/>
                  <a:ea typeface="MS PGothic" pitchFamily="34" charset="-128"/>
                </a:defRPr>
              </a:lvl8pPr>
              <a:lvl9pPr marL="3886200" indent="-228600" eaLnBrk="0" fontAlgn="base" hangingPunct="0">
                <a:spcBef>
                  <a:spcPct val="0"/>
                </a:spcBef>
                <a:spcAft>
                  <a:spcPct val="0"/>
                </a:spcAft>
                <a:defRPr>
                  <a:solidFill>
                    <a:schemeClr val="tx1"/>
                  </a:solidFill>
                  <a:latin typeface="Interstate-Light" pitchFamily="2" charset="0"/>
                  <a:ea typeface="MS PGothic" pitchFamily="34" charset="-128"/>
                </a:defRPr>
              </a:lvl9pPr>
            </a:lstStyle>
            <a:p>
              <a:pPr>
                <a:spcAft>
                  <a:spcPct val="15000"/>
                </a:spcAft>
              </a:pPr>
              <a:r>
                <a:rPr lang="en-US" dirty="0">
                  <a:solidFill>
                    <a:srgbClr val="FF0000"/>
                  </a:solidFill>
                </a:rPr>
                <a:t>Blaze</a:t>
              </a:r>
            </a:p>
          </p:txBody>
        </p:sp>
        <p:sp>
          <p:nvSpPr>
            <p:cNvPr id="10257" name="Text Box 17"/>
            <p:cNvSpPr txBox="1">
              <a:spLocks noChangeArrowheads="1"/>
            </p:cNvSpPr>
            <p:nvPr/>
          </p:nvSpPr>
          <p:spPr bwMode="auto">
            <a:xfrm>
              <a:off x="6758561" y="1141765"/>
              <a:ext cx="896611" cy="294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lIns="0" tIns="0" rIns="0" bIns="0" anchor="ctr">
              <a:spAutoFit/>
            </a:bodyPr>
            <a:lstStyle>
              <a:lvl1pPr eaLnBrk="0" hangingPunct="0">
                <a:defRPr>
                  <a:solidFill>
                    <a:schemeClr val="tx1"/>
                  </a:solidFill>
                  <a:latin typeface="Interstate-Light" pitchFamily="2" charset="0"/>
                  <a:ea typeface="MS PGothic" pitchFamily="34" charset="-128"/>
                </a:defRPr>
              </a:lvl1pPr>
              <a:lvl2pPr marL="742950" indent="-285750" eaLnBrk="0" hangingPunct="0">
                <a:defRPr>
                  <a:solidFill>
                    <a:schemeClr val="tx1"/>
                  </a:solidFill>
                  <a:latin typeface="Interstate-Light" pitchFamily="2" charset="0"/>
                  <a:ea typeface="MS PGothic" pitchFamily="34" charset="-128"/>
                </a:defRPr>
              </a:lvl2pPr>
              <a:lvl3pPr marL="1143000" indent="-228600" eaLnBrk="0" hangingPunct="0">
                <a:defRPr>
                  <a:solidFill>
                    <a:schemeClr val="tx1"/>
                  </a:solidFill>
                  <a:latin typeface="Interstate-Light" pitchFamily="2" charset="0"/>
                  <a:ea typeface="MS PGothic" pitchFamily="34" charset="-128"/>
                </a:defRPr>
              </a:lvl3pPr>
              <a:lvl4pPr marL="1600200" indent="-228600" eaLnBrk="0" hangingPunct="0">
                <a:defRPr>
                  <a:solidFill>
                    <a:schemeClr val="tx1"/>
                  </a:solidFill>
                  <a:latin typeface="Interstate-Light" pitchFamily="2" charset="0"/>
                  <a:ea typeface="MS PGothic" pitchFamily="34" charset="-128"/>
                </a:defRPr>
              </a:lvl4pPr>
              <a:lvl5pPr marL="2057400" indent="-228600" eaLnBrk="0" hangingPunct="0">
                <a:defRPr>
                  <a:solidFill>
                    <a:schemeClr val="tx1"/>
                  </a:solidFill>
                  <a:latin typeface="Interstate-Light" pitchFamily="2" charset="0"/>
                  <a:ea typeface="MS PGothic" pitchFamily="34" charset="-128"/>
                </a:defRPr>
              </a:lvl5pPr>
              <a:lvl6pPr marL="2514600" indent="-228600" eaLnBrk="0" fontAlgn="base" hangingPunct="0">
                <a:spcBef>
                  <a:spcPct val="0"/>
                </a:spcBef>
                <a:spcAft>
                  <a:spcPct val="0"/>
                </a:spcAft>
                <a:defRPr>
                  <a:solidFill>
                    <a:schemeClr val="tx1"/>
                  </a:solidFill>
                  <a:latin typeface="Interstate-Light" pitchFamily="2" charset="0"/>
                  <a:ea typeface="MS PGothic" pitchFamily="34" charset="-128"/>
                </a:defRPr>
              </a:lvl6pPr>
              <a:lvl7pPr marL="2971800" indent="-228600" eaLnBrk="0" fontAlgn="base" hangingPunct="0">
                <a:spcBef>
                  <a:spcPct val="0"/>
                </a:spcBef>
                <a:spcAft>
                  <a:spcPct val="0"/>
                </a:spcAft>
                <a:defRPr>
                  <a:solidFill>
                    <a:schemeClr val="tx1"/>
                  </a:solidFill>
                  <a:latin typeface="Interstate-Light" pitchFamily="2" charset="0"/>
                  <a:ea typeface="MS PGothic" pitchFamily="34" charset="-128"/>
                </a:defRPr>
              </a:lvl7pPr>
              <a:lvl8pPr marL="3429000" indent="-228600" eaLnBrk="0" fontAlgn="base" hangingPunct="0">
                <a:spcBef>
                  <a:spcPct val="0"/>
                </a:spcBef>
                <a:spcAft>
                  <a:spcPct val="0"/>
                </a:spcAft>
                <a:defRPr>
                  <a:solidFill>
                    <a:schemeClr val="tx1"/>
                  </a:solidFill>
                  <a:latin typeface="Interstate-Light" pitchFamily="2" charset="0"/>
                  <a:ea typeface="MS PGothic" pitchFamily="34" charset="-128"/>
                </a:defRPr>
              </a:lvl8pPr>
              <a:lvl9pPr marL="3886200" indent="-228600" eaLnBrk="0" fontAlgn="base" hangingPunct="0">
                <a:spcBef>
                  <a:spcPct val="0"/>
                </a:spcBef>
                <a:spcAft>
                  <a:spcPct val="0"/>
                </a:spcAft>
                <a:defRPr>
                  <a:solidFill>
                    <a:schemeClr val="tx1"/>
                  </a:solidFill>
                  <a:latin typeface="Interstate-Light" pitchFamily="2" charset="0"/>
                  <a:ea typeface="MS PGothic" pitchFamily="34" charset="-128"/>
                </a:defRPr>
              </a:lvl9pPr>
            </a:lstStyle>
            <a:p>
              <a:r>
                <a:rPr lang="en-US" b="1" dirty="0" smtClean="0">
                  <a:solidFill>
                    <a:srgbClr val="000000"/>
                  </a:solidFill>
                </a:rPr>
                <a:t>1 </a:t>
              </a:r>
              <a:r>
                <a:rPr lang="en-US" b="1" dirty="0">
                  <a:solidFill>
                    <a:srgbClr val="000000"/>
                  </a:solidFill>
                </a:rPr>
                <a:t>inch</a:t>
              </a:r>
            </a:p>
          </p:txBody>
        </p:sp>
        <p:grpSp>
          <p:nvGrpSpPr>
            <p:cNvPr id="13" name="Group 12"/>
            <p:cNvGrpSpPr/>
            <p:nvPr/>
          </p:nvGrpSpPr>
          <p:grpSpPr>
            <a:xfrm>
              <a:off x="4665786" y="1114589"/>
              <a:ext cx="1086761" cy="3266176"/>
              <a:chOff x="4665786" y="1114589"/>
              <a:chExt cx="1086761" cy="3266176"/>
            </a:xfrm>
          </p:grpSpPr>
          <p:sp>
            <p:nvSpPr>
              <p:cNvPr id="10244" name="Rectangle 4" descr="60%"/>
              <p:cNvSpPr>
                <a:spLocks noChangeArrowheads="1"/>
              </p:cNvSpPr>
              <p:nvPr/>
            </p:nvSpPr>
            <p:spPr bwMode="auto">
              <a:xfrm>
                <a:off x="4665786" y="1115473"/>
                <a:ext cx="1064185" cy="3264408"/>
              </a:xfrm>
              <a:prstGeom prst="rect">
                <a:avLst/>
              </a:prstGeom>
              <a:pattFill prst="pct60">
                <a:fgClr>
                  <a:srgbClr val="B35800"/>
                </a:fgClr>
                <a:bgClr>
                  <a:srgbClr val="FBD128"/>
                </a:bgClr>
              </a:patt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82442" tIns="41221" rIns="82442" bIns="41221" anchor="ctr"/>
              <a:lstStyle/>
              <a:p>
                <a:pPr eaLnBrk="0" hangingPunct="0"/>
                <a:endParaRPr lang="en-US"/>
              </a:p>
            </p:txBody>
          </p:sp>
          <p:sp>
            <p:nvSpPr>
              <p:cNvPr id="10250" name="Text Box 10"/>
              <p:cNvSpPr txBox="1">
                <a:spLocks noChangeArrowheads="1"/>
              </p:cNvSpPr>
              <p:nvPr/>
            </p:nvSpPr>
            <p:spPr bwMode="auto">
              <a:xfrm>
                <a:off x="4978863" y="2599676"/>
                <a:ext cx="495813" cy="296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Interstate-Light" pitchFamily="2" charset="0"/>
                    <a:ea typeface="MS PGothic" pitchFamily="34" charset="-128"/>
                  </a:defRPr>
                </a:lvl1pPr>
                <a:lvl2pPr marL="742950" indent="-285750" eaLnBrk="0" hangingPunct="0">
                  <a:defRPr>
                    <a:solidFill>
                      <a:schemeClr val="tx1"/>
                    </a:solidFill>
                    <a:latin typeface="Interstate-Light" pitchFamily="2" charset="0"/>
                    <a:ea typeface="MS PGothic" pitchFamily="34" charset="-128"/>
                  </a:defRPr>
                </a:lvl2pPr>
                <a:lvl3pPr marL="1143000" indent="-228600" eaLnBrk="0" hangingPunct="0">
                  <a:defRPr>
                    <a:solidFill>
                      <a:schemeClr val="tx1"/>
                    </a:solidFill>
                    <a:latin typeface="Interstate-Light" pitchFamily="2" charset="0"/>
                    <a:ea typeface="MS PGothic" pitchFamily="34" charset="-128"/>
                  </a:defRPr>
                </a:lvl3pPr>
                <a:lvl4pPr marL="1600200" indent="-228600" eaLnBrk="0" hangingPunct="0">
                  <a:defRPr>
                    <a:solidFill>
                      <a:schemeClr val="tx1"/>
                    </a:solidFill>
                    <a:latin typeface="Interstate-Light" pitchFamily="2" charset="0"/>
                    <a:ea typeface="MS PGothic" pitchFamily="34" charset="-128"/>
                  </a:defRPr>
                </a:lvl4pPr>
                <a:lvl5pPr marL="2057400" indent="-228600" eaLnBrk="0" hangingPunct="0">
                  <a:defRPr>
                    <a:solidFill>
                      <a:schemeClr val="tx1"/>
                    </a:solidFill>
                    <a:latin typeface="Interstate-Light" pitchFamily="2" charset="0"/>
                    <a:ea typeface="MS PGothic" pitchFamily="34" charset="-128"/>
                  </a:defRPr>
                </a:lvl5pPr>
                <a:lvl6pPr marL="2514600" indent="-228600" eaLnBrk="0" fontAlgn="base" hangingPunct="0">
                  <a:spcBef>
                    <a:spcPct val="0"/>
                  </a:spcBef>
                  <a:spcAft>
                    <a:spcPct val="0"/>
                  </a:spcAft>
                  <a:defRPr>
                    <a:solidFill>
                      <a:schemeClr val="tx1"/>
                    </a:solidFill>
                    <a:latin typeface="Interstate-Light" pitchFamily="2" charset="0"/>
                    <a:ea typeface="MS PGothic" pitchFamily="34" charset="-128"/>
                  </a:defRPr>
                </a:lvl6pPr>
                <a:lvl7pPr marL="2971800" indent="-228600" eaLnBrk="0" fontAlgn="base" hangingPunct="0">
                  <a:spcBef>
                    <a:spcPct val="0"/>
                  </a:spcBef>
                  <a:spcAft>
                    <a:spcPct val="0"/>
                  </a:spcAft>
                  <a:defRPr>
                    <a:solidFill>
                      <a:schemeClr val="tx1"/>
                    </a:solidFill>
                    <a:latin typeface="Interstate-Light" pitchFamily="2" charset="0"/>
                    <a:ea typeface="MS PGothic" pitchFamily="34" charset="-128"/>
                  </a:defRPr>
                </a:lvl7pPr>
                <a:lvl8pPr marL="3429000" indent="-228600" eaLnBrk="0" fontAlgn="base" hangingPunct="0">
                  <a:spcBef>
                    <a:spcPct val="0"/>
                  </a:spcBef>
                  <a:spcAft>
                    <a:spcPct val="0"/>
                  </a:spcAft>
                  <a:defRPr>
                    <a:solidFill>
                      <a:schemeClr val="tx1"/>
                    </a:solidFill>
                    <a:latin typeface="Interstate-Light" pitchFamily="2" charset="0"/>
                    <a:ea typeface="MS PGothic" pitchFamily="34" charset="-128"/>
                  </a:defRPr>
                </a:lvl8pPr>
                <a:lvl9pPr marL="3886200" indent="-228600" eaLnBrk="0" fontAlgn="base" hangingPunct="0">
                  <a:spcBef>
                    <a:spcPct val="0"/>
                  </a:spcBef>
                  <a:spcAft>
                    <a:spcPct val="0"/>
                  </a:spcAft>
                  <a:defRPr>
                    <a:solidFill>
                      <a:schemeClr val="tx1"/>
                    </a:solidFill>
                    <a:latin typeface="Interstate-Light" pitchFamily="2" charset="0"/>
                    <a:ea typeface="MS PGothic" pitchFamily="34" charset="-128"/>
                  </a:defRPr>
                </a:lvl9pPr>
              </a:lstStyle>
              <a:p>
                <a:pPr>
                  <a:spcAft>
                    <a:spcPct val="15000"/>
                  </a:spcAft>
                </a:pPr>
                <a:r>
                  <a:rPr lang="en-US" dirty="0">
                    <a:solidFill>
                      <a:srgbClr val="000000"/>
                    </a:solidFill>
                  </a:rPr>
                  <a:t>Tree</a:t>
                </a:r>
              </a:p>
            </p:txBody>
          </p:sp>
          <p:sp>
            <p:nvSpPr>
              <p:cNvPr id="10246" name="Freeform 6"/>
              <p:cNvSpPr>
                <a:spLocks noChangeArrowheads="1"/>
              </p:cNvSpPr>
              <p:nvPr/>
            </p:nvSpPr>
            <p:spPr bwMode="auto">
              <a:xfrm>
                <a:off x="5725115" y="1114589"/>
                <a:ext cx="27432" cy="3266176"/>
              </a:xfrm>
              <a:custGeom>
                <a:avLst/>
                <a:gdLst>
                  <a:gd name="T0" fmla="*/ 2147483647 w 13"/>
                  <a:gd name="T1" fmla="*/ 2147483647 h 2179"/>
                  <a:gd name="T2" fmla="*/ 0 w 13"/>
                  <a:gd name="T3" fmla="*/ 2147483647 h 2179"/>
                  <a:gd name="T4" fmla="*/ 0 w 13"/>
                  <a:gd name="T5" fmla="*/ 0 h 2179"/>
                  <a:gd name="T6" fmla="*/ 2147483647 w 13"/>
                  <a:gd name="T7" fmla="*/ 0 h 2179"/>
                  <a:gd name="T8" fmla="*/ 0 60000 65536"/>
                  <a:gd name="T9" fmla="*/ 0 60000 65536"/>
                  <a:gd name="T10" fmla="*/ 0 60000 65536"/>
                  <a:gd name="T11" fmla="*/ 0 60000 65536"/>
                  <a:gd name="T12" fmla="*/ 0 w 13"/>
                  <a:gd name="T13" fmla="*/ 0 h 2179"/>
                  <a:gd name="T14" fmla="*/ 13 w 13"/>
                  <a:gd name="T15" fmla="*/ 2179 h 2179"/>
                </a:gdLst>
                <a:ahLst/>
                <a:cxnLst>
                  <a:cxn ang="T8">
                    <a:pos x="T0" y="T1"/>
                  </a:cxn>
                  <a:cxn ang="T9">
                    <a:pos x="T2" y="T3"/>
                  </a:cxn>
                  <a:cxn ang="T10">
                    <a:pos x="T4" y="T5"/>
                  </a:cxn>
                  <a:cxn ang="T11">
                    <a:pos x="T6" y="T7"/>
                  </a:cxn>
                </a:cxnLst>
                <a:rect l="T12" t="T13" r="T14" b="T15"/>
                <a:pathLst>
                  <a:path w="13" h="2179">
                    <a:moveTo>
                      <a:pt x="13" y="2179"/>
                    </a:moveTo>
                    <a:lnTo>
                      <a:pt x="0" y="2179"/>
                    </a:lnTo>
                    <a:lnTo>
                      <a:pt x="0" y="0"/>
                    </a:lnTo>
                    <a:lnTo>
                      <a:pt x="13" y="0"/>
                    </a:lnTo>
                    <a:close/>
                  </a:path>
                </a:pathLst>
              </a:custGeom>
              <a:solidFill>
                <a:srgbClr val="663300"/>
              </a:solidFill>
              <a:ln>
                <a:noFill/>
              </a:ln>
              <a:extLst/>
            </p:spPr>
            <p:txBody>
              <a:bodyPr wrap="none" lIns="82442" tIns="41221" rIns="82442" bIns="41221"/>
              <a:lstStyle/>
              <a:p>
                <a:endParaRPr lang="en-US"/>
              </a:p>
            </p:txBody>
          </p:sp>
        </p:grpSp>
        <p:cxnSp>
          <p:nvCxnSpPr>
            <p:cNvPr id="8" name="Straight Arrow Connector 7"/>
            <p:cNvCxnSpPr/>
            <p:nvPr/>
          </p:nvCxnSpPr>
          <p:spPr bwMode="auto">
            <a:xfrm>
              <a:off x="5351586" y="1300644"/>
              <a:ext cx="387245" cy="0"/>
            </a:xfrm>
            <a:prstGeom prst="straightConnector1">
              <a:avLst/>
            </a:prstGeom>
            <a:solidFill>
              <a:schemeClr val="accent1"/>
            </a:solidFill>
            <a:ln w="25400" cap="flat" cmpd="sng" algn="ctr">
              <a:solidFill>
                <a:schemeClr val="tx1"/>
              </a:solidFill>
              <a:prstDash val="solid"/>
              <a:round/>
              <a:headEnd type="none" w="med" len="med"/>
              <a:tailEnd type="stealth" w="med" len="lg"/>
            </a:ln>
            <a:effectLst/>
          </p:spPr>
        </p:cxnSp>
        <p:cxnSp>
          <p:nvCxnSpPr>
            <p:cNvPr id="28" name="Straight Arrow Connector 27"/>
            <p:cNvCxnSpPr/>
            <p:nvPr/>
          </p:nvCxnSpPr>
          <p:spPr bwMode="auto">
            <a:xfrm>
              <a:off x="6336144" y="1300644"/>
              <a:ext cx="387245" cy="0"/>
            </a:xfrm>
            <a:prstGeom prst="straightConnector1">
              <a:avLst/>
            </a:prstGeom>
            <a:solidFill>
              <a:schemeClr val="accent1"/>
            </a:solidFill>
            <a:ln w="25400" cap="flat" cmpd="sng" algn="ctr">
              <a:solidFill>
                <a:schemeClr val="tx1"/>
              </a:solidFill>
              <a:prstDash val="solid"/>
              <a:round/>
              <a:headEnd type="stealth" w="med" len="lg"/>
              <a:tailEnd type="none" w="med" len="lg"/>
            </a:ln>
            <a:effectLst/>
          </p:spPr>
        </p:cxnSp>
        <p:grpSp>
          <p:nvGrpSpPr>
            <p:cNvPr id="12" name="Group 11"/>
            <p:cNvGrpSpPr/>
            <p:nvPr/>
          </p:nvGrpSpPr>
          <p:grpSpPr>
            <a:xfrm>
              <a:off x="5077012" y="1561976"/>
              <a:ext cx="1770763" cy="2371403"/>
              <a:chOff x="5077012" y="1545737"/>
              <a:chExt cx="1770763" cy="2371403"/>
            </a:xfrm>
          </p:grpSpPr>
          <p:grpSp>
            <p:nvGrpSpPr>
              <p:cNvPr id="10" name="Group 9"/>
              <p:cNvGrpSpPr/>
              <p:nvPr/>
            </p:nvGrpSpPr>
            <p:grpSpPr>
              <a:xfrm>
                <a:off x="5077012" y="1545737"/>
                <a:ext cx="1770763" cy="296002"/>
                <a:chOff x="5077012" y="1545737"/>
                <a:chExt cx="1770763" cy="296002"/>
              </a:xfrm>
            </p:grpSpPr>
            <p:sp>
              <p:nvSpPr>
                <p:cNvPr id="10260" name="Freeform 20"/>
                <p:cNvSpPr>
                  <a:spLocks noChangeArrowheads="1"/>
                </p:cNvSpPr>
                <p:nvPr/>
              </p:nvSpPr>
              <p:spPr bwMode="auto">
                <a:xfrm>
                  <a:off x="6308771" y="1545737"/>
                  <a:ext cx="43190" cy="296002"/>
                </a:xfrm>
                <a:custGeom>
                  <a:avLst/>
                  <a:gdLst>
                    <a:gd name="T0" fmla="*/ 2147483647 w 27"/>
                    <a:gd name="T1" fmla="*/ 2147483647 h 198"/>
                    <a:gd name="T2" fmla="*/ 0 w 27"/>
                    <a:gd name="T3" fmla="*/ 2147483647 h 198"/>
                    <a:gd name="T4" fmla="*/ 0 w 27"/>
                    <a:gd name="T5" fmla="*/ 0 h 198"/>
                    <a:gd name="T6" fmla="*/ 2147483647 w 27"/>
                    <a:gd name="T7" fmla="*/ 0 h 198"/>
                    <a:gd name="T8" fmla="*/ 0 60000 65536"/>
                    <a:gd name="T9" fmla="*/ 0 60000 65536"/>
                    <a:gd name="T10" fmla="*/ 0 60000 65536"/>
                    <a:gd name="T11" fmla="*/ 0 60000 65536"/>
                    <a:gd name="T12" fmla="*/ 0 w 27"/>
                    <a:gd name="T13" fmla="*/ 0 h 198"/>
                    <a:gd name="T14" fmla="*/ 27 w 27"/>
                    <a:gd name="T15" fmla="*/ 198 h 198"/>
                  </a:gdLst>
                  <a:ahLst/>
                  <a:cxnLst>
                    <a:cxn ang="T8">
                      <a:pos x="T0" y="T1"/>
                    </a:cxn>
                    <a:cxn ang="T9">
                      <a:pos x="T2" y="T3"/>
                    </a:cxn>
                    <a:cxn ang="T10">
                      <a:pos x="T4" y="T5"/>
                    </a:cxn>
                    <a:cxn ang="T11">
                      <a:pos x="T6" y="T7"/>
                    </a:cxn>
                  </a:cxnLst>
                  <a:rect l="T12" t="T13" r="T14" b="T15"/>
                  <a:pathLst>
                    <a:path w="27" h="198">
                      <a:moveTo>
                        <a:pt x="27" y="198"/>
                      </a:moveTo>
                      <a:lnTo>
                        <a:pt x="0" y="198"/>
                      </a:lnTo>
                      <a:lnTo>
                        <a:pt x="0" y="0"/>
                      </a:lnTo>
                      <a:lnTo>
                        <a:pt x="27" y="0"/>
                      </a:ln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lIns="82442" tIns="41221" rIns="82442" bIns="41221"/>
                <a:lstStyle/>
                <a:p>
                  <a:endParaRPr lang="en-US"/>
                </a:p>
              </p:txBody>
            </p:sp>
            <p:sp>
              <p:nvSpPr>
                <p:cNvPr id="10261" name="Text Box 22"/>
                <p:cNvSpPr txBox="1">
                  <a:spLocks noChangeArrowheads="1"/>
                </p:cNvSpPr>
                <p:nvPr/>
              </p:nvSpPr>
              <p:spPr bwMode="auto">
                <a:xfrm>
                  <a:off x="6412426" y="1546583"/>
                  <a:ext cx="435349" cy="294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Interstate-Light" pitchFamily="2" charset="0"/>
                      <a:ea typeface="MS PGothic" pitchFamily="34" charset="-128"/>
                    </a:defRPr>
                  </a:lvl1pPr>
                  <a:lvl2pPr marL="742950" indent="-285750" eaLnBrk="0" hangingPunct="0">
                    <a:defRPr>
                      <a:solidFill>
                        <a:schemeClr val="tx1"/>
                      </a:solidFill>
                      <a:latin typeface="Interstate-Light" pitchFamily="2" charset="0"/>
                      <a:ea typeface="MS PGothic" pitchFamily="34" charset="-128"/>
                    </a:defRPr>
                  </a:lvl2pPr>
                  <a:lvl3pPr marL="1143000" indent="-228600" eaLnBrk="0" hangingPunct="0">
                    <a:defRPr>
                      <a:solidFill>
                        <a:schemeClr val="tx1"/>
                      </a:solidFill>
                      <a:latin typeface="Interstate-Light" pitchFamily="2" charset="0"/>
                      <a:ea typeface="MS PGothic" pitchFamily="34" charset="-128"/>
                    </a:defRPr>
                  </a:lvl3pPr>
                  <a:lvl4pPr marL="1600200" indent="-228600" eaLnBrk="0" hangingPunct="0">
                    <a:defRPr>
                      <a:solidFill>
                        <a:schemeClr val="tx1"/>
                      </a:solidFill>
                      <a:latin typeface="Interstate-Light" pitchFamily="2" charset="0"/>
                      <a:ea typeface="MS PGothic" pitchFamily="34" charset="-128"/>
                    </a:defRPr>
                  </a:lvl4pPr>
                  <a:lvl5pPr marL="2057400" indent="-228600" eaLnBrk="0" hangingPunct="0">
                    <a:defRPr>
                      <a:solidFill>
                        <a:schemeClr val="tx1"/>
                      </a:solidFill>
                      <a:latin typeface="Interstate-Light" pitchFamily="2" charset="0"/>
                      <a:ea typeface="MS PGothic" pitchFamily="34" charset="-128"/>
                    </a:defRPr>
                  </a:lvl5pPr>
                  <a:lvl6pPr marL="2514600" indent="-228600" eaLnBrk="0" fontAlgn="base" hangingPunct="0">
                    <a:spcBef>
                      <a:spcPct val="0"/>
                    </a:spcBef>
                    <a:spcAft>
                      <a:spcPct val="0"/>
                    </a:spcAft>
                    <a:defRPr>
                      <a:solidFill>
                        <a:schemeClr val="tx1"/>
                      </a:solidFill>
                      <a:latin typeface="Interstate-Light" pitchFamily="2" charset="0"/>
                      <a:ea typeface="MS PGothic" pitchFamily="34" charset="-128"/>
                    </a:defRPr>
                  </a:lvl6pPr>
                  <a:lvl7pPr marL="2971800" indent="-228600" eaLnBrk="0" fontAlgn="base" hangingPunct="0">
                    <a:spcBef>
                      <a:spcPct val="0"/>
                    </a:spcBef>
                    <a:spcAft>
                      <a:spcPct val="0"/>
                    </a:spcAft>
                    <a:defRPr>
                      <a:solidFill>
                        <a:schemeClr val="tx1"/>
                      </a:solidFill>
                      <a:latin typeface="Interstate-Light" pitchFamily="2" charset="0"/>
                      <a:ea typeface="MS PGothic" pitchFamily="34" charset="-128"/>
                    </a:defRPr>
                  </a:lvl7pPr>
                  <a:lvl8pPr marL="3429000" indent="-228600" eaLnBrk="0" fontAlgn="base" hangingPunct="0">
                    <a:spcBef>
                      <a:spcPct val="0"/>
                    </a:spcBef>
                    <a:spcAft>
                      <a:spcPct val="0"/>
                    </a:spcAft>
                    <a:defRPr>
                      <a:solidFill>
                        <a:schemeClr val="tx1"/>
                      </a:solidFill>
                      <a:latin typeface="Interstate-Light" pitchFamily="2" charset="0"/>
                      <a:ea typeface="MS PGothic" pitchFamily="34" charset="-128"/>
                    </a:defRPr>
                  </a:lvl8pPr>
                  <a:lvl9pPr marL="3886200" indent="-228600" eaLnBrk="0" fontAlgn="base" hangingPunct="0">
                    <a:spcBef>
                      <a:spcPct val="0"/>
                    </a:spcBef>
                    <a:spcAft>
                      <a:spcPct val="0"/>
                    </a:spcAft>
                    <a:defRPr>
                      <a:solidFill>
                        <a:schemeClr val="tx1"/>
                      </a:solidFill>
                      <a:latin typeface="Interstate-Light" pitchFamily="2" charset="0"/>
                      <a:ea typeface="MS PGothic" pitchFamily="34" charset="-128"/>
                    </a:defRPr>
                  </a:lvl9pPr>
                </a:lstStyle>
                <a:p>
                  <a:pPr>
                    <a:spcAft>
                      <a:spcPct val="15000"/>
                    </a:spcAft>
                  </a:pPr>
                  <a:r>
                    <a:rPr lang="en-US" dirty="0">
                      <a:solidFill>
                        <a:srgbClr val="000000"/>
                      </a:solidFill>
                    </a:rPr>
                    <a:t>Nail</a:t>
                  </a:r>
                </a:p>
              </p:txBody>
            </p:sp>
            <p:sp>
              <p:nvSpPr>
                <p:cNvPr id="10259" name="Freeform 19"/>
                <p:cNvSpPr>
                  <a:spLocks noChangeArrowheads="1"/>
                </p:cNvSpPr>
                <p:nvPr/>
              </p:nvSpPr>
              <p:spPr bwMode="auto">
                <a:xfrm>
                  <a:off x="5077012" y="1673441"/>
                  <a:ext cx="1254218" cy="40595"/>
                </a:xfrm>
                <a:custGeom>
                  <a:avLst/>
                  <a:gdLst>
                    <a:gd name="T0" fmla="*/ 2147483647 w 794"/>
                    <a:gd name="T1" fmla="*/ 0 h 27"/>
                    <a:gd name="T2" fmla="*/ 2147483647 w 794"/>
                    <a:gd name="T3" fmla="*/ 2147483647 h 27"/>
                    <a:gd name="T4" fmla="*/ 0 w 794"/>
                    <a:gd name="T5" fmla="*/ 2147483647 h 27"/>
                    <a:gd name="T6" fmla="*/ 0 w 794"/>
                    <a:gd name="T7" fmla="*/ 0 h 27"/>
                    <a:gd name="T8" fmla="*/ 0 60000 65536"/>
                    <a:gd name="T9" fmla="*/ 0 60000 65536"/>
                    <a:gd name="T10" fmla="*/ 0 60000 65536"/>
                    <a:gd name="T11" fmla="*/ 0 60000 65536"/>
                    <a:gd name="T12" fmla="*/ 0 w 794"/>
                    <a:gd name="T13" fmla="*/ 0 h 27"/>
                    <a:gd name="T14" fmla="*/ 794 w 794"/>
                    <a:gd name="T15" fmla="*/ 27 h 27"/>
                  </a:gdLst>
                  <a:ahLst/>
                  <a:cxnLst>
                    <a:cxn ang="T8">
                      <a:pos x="T0" y="T1"/>
                    </a:cxn>
                    <a:cxn ang="T9">
                      <a:pos x="T2" y="T3"/>
                    </a:cxn>
                    <a:cxn ang="T10">
                      <a:pos x="T4" y="T5"/>
                    </a:cxn>
                    <a:cxn ang="T11">
                      <a:pos x="T6" y="T7"/>
                    </a:cxn>
                  </a:cxnLst>
                  <a:rect l="T12" t="T13" r="T14" b="T15"/>
                  <a:pathLst>
                    <a:path w="794" h="27">
                      <a:moveTo>
                        <a:pt x="794" y="0"/>
                      </a:moveTo>
                      <a:lnTo>
                        <a:pt x="794" y="27"/>
                      </a:lnTo>
                      <a:lnTo>
                        <a:pt x="0" y="27"/>
                      </a:lnTo>
                      <a:lnTo>
                        <a:pt x="0" y="0"/>
                      </a:ln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lIns="82442" tIns="41221" rIns="82442" bIns="41221"/>
                <a:lstStyle/>
                <a:p>
                  <a:endParaRPr lang="en-US"/>
                </a:p>
              </p:txBody>
            </p:sp>
          </p:grpSp>
          <p:grpSp>
            <p:nvGrpSpPr>
              <p:cNvPr id="11" name="Group 10"/>
              <p:cNvGrpSpPr/>
              <p:nvPr/>
            </p:nvGrpSpPr>
            <p:grpSpPr>
              <a:xfrm>
                <a:off x="5087377" y="3621137"/>
                <a:ext cx="1760398" cy="296003"/>
                <a:chOff x="5087377" y="3621137"/>
                <a:chExt cx="1760398" cy="296003"/>
              </a:xfrm>
            </p:grpSpPr>
            <p:sp>
              <p:nvSpPr>
                <p:cNvPr id="10248" name="Freeform 8"/>
                <p:cNvSpPr>
                  <a:spLocks noChangeArrowheads="1"/>
                </p:cNvSpPr>
                <p:nvPr/>
              </p:nvSpPr>
              <p:spPr bwMode="auto">
                <a:xfrm>
                  <a:off x="6308771" y="3621137"/>
                  <a:ext cx="43190" cy="296003"/>
                </a:xfrm>
                <a:custGeom>
                  <a:avLst/>
                  <a:gdLst>
                    <a:gd name="T0" fmla="*/ 2147483647 w 27"/>
                    <a:gd name="T1" fmla="*/ 2147483647 h 198"/>
                    <a:gd name="T2" fmla="*/ 2147483647 w 27"/>
                    <a:gd name="T3" fmla="*/ 2147483647 h 198"/>
                    <a:gd name="T4" fmla="*/ 0 w 27"/>
                    <a:gd name="T5" fmla="*/ 2147483647 h 198"/>
                    <a:gd name="T6" fmla="*/ 0 w 27"/>
                    <a:gd name="T7" fmla="*/ 2147483647 h 198"/>
                    <a:gd name="T8" fmla="*/ 0 w 27"/>
                    <a:gd name="T9" fmla="*/ 0 h 198"/>
                    <a:gd name="T10" fmla="*/ 2147483647 w 27"/>
                    <a:gd name="T11" fmla="*/ 0 h 198"/>
                    <a:gd name="T12" fmla="*/ 0 60000 65536"/>
                    <a:gd name="T13" fmla="*/ 0 60000 65536"/>
                    <a:gd name="T14" fmla="*/ 0 60000 65536"/>
                    <a:gd name="T15" fmla="*/ 0 60000 65536"/>
                    <a:gd name="T16" fmla="*/ 0 60000 65536"/>
                    <a:gd name="T17" fmla="*/ 0 60000 65536"/>
                    <a:gd name="T18" fmla="*/ 0 w 27"/>
                    <a:gd name="T19" fmla="*/ 0 h 198"/>
                    <a:gd name="T20" fmla="*/ 27 w 27"/>
                    <a:gd name="T21" fmla="*/ 198 h 198"/>
                  </a:gdLst>
                  <a:ahLst/>
                  <a:cxnLst>
                    <a:cxn ang="T12">
                      <a:pos x="T0" y="T1"/>
                    </a:cxn>
                    <a:cxn ang="T13">
                      <a:pos x="T2" y="T3"/>
                    </a:cxn>
                    <a:cxn ang="T14">
                      <a:pos x="T4" y="T5"/>
                    </a:cxn>
                    <a:cxn ang="T15">
                      <a:pos x="T6" y="T7"/>
                    </a:cxn>
                    <a:cxn ang="T16">
                      <a:pos x="T8" y="T9"/>
                    </a:cxn>
                    <a:cxn ang="T17">
                      <a:pos x="T10" y="T11"/>
                    </a:cxn>
                  </a:cxnLst>
                  <a:rect l="T18" t="T19" r="T20" b="T21"/>
                  <a:pathLst>
                    <a:path w="27" h="198">
                      <a:moveTo>
                        <a:pt x="27" y="198"/>
                      </a:moveTo>
                      <a:lnTo>
                        <a:pt x="27" y="198"/>
                      </a:lnTo>
                      <a:lnTo>
                        <a:pt x="0" y="198"/>
                      </a:lnTo>
                      <a:lnTo>
                        <a:pt x="0" y="0"/>
                      </a:lnTo>
                      <a:lnTo>
                        <a:pt x="27" y="0"/>
                      </a:ln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lIns="82442" tIns="41221" rIns="82442" bIns="41221"/>
                <a:lstStyle/>
                <a:p>
                  <a:endParaRPr lang="en-US"/>
                </a:p>
              </p:txBody>
            </p:sp>
            <p:sp>
              <p:nvSpPr>
                <p:cNvPr id="10258" name="Text Box 18"/>
                <p:cNvSpPr txBox="1">
                  <a:spLocks noChangeArrowheads="1"/>
                </p:cNvSpPr>
                <p:nvPr/>
              </p:nvSpPr>
              <p:spPr bwMode="auto">
                <a:xfrm>
                  <a:off x="6412426" y="3621137"/>
                  <a:ext cx="435349" cy="296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Interstate-Light" pitchFamily="2" charset="0"/>
                      <a:ea typeface="MS PGothic" pitchFamily="34" charset="-128"/>
                    </a:defRPr>
                  </a:lvl1pPr>
                  <a:lvl2pPr marL="742950" indent="-285750" eaLnBrk="0" hangingPunct="0">
                    <a:defRPr>
                      <a:solidFill>
                        <a:schemeClr val="tx1"/>
                      </a:solidFill>
                      <a:latin typeface="Interstate-Light" pitchFamily="2" charset="0"/>
                      <a:ea typeface="MS PGothic" pitchFamily="34" charset="-128"/>
                    </a:defRPr>
                  </a:lvl2pPr>
                  <a:lvl3pPr marL="1143000" indent="-228600" eaLnBrk="0" hangingPunct="0">
                    <a:defRPr>
                      <a:solidFill>
                        <a:schemeClr val="tx1"/>
                      </a:solidFill>
                      <a:latin typeface="Interstate-Light" pitchFamily="2" charset="0"/>
                      <a:ea typeface="MS PGothic" pitchFamily="34" charset="-128"/>
                    </a:defRPr>
                  </a:lvl3pPr>
                  <a:lvl4pPr marL="1600200" indent="-228600" eaLnBrk="0" hangingPunct="0">
                    <a:defRPr>
                      <a:solidFill>
                        <a:schemeClr val="tx1"/>
                      </a:solidFill>
                      <a:latin typeface="Interstate-Light" pitchFamily="2" charset="0"/>
                      <a:ea typeface="MS PGothic" pitchFamily="34" charset="-128"/>
                    </a:defRPr>
                  </a:lvl4pPr>
                  <a:lvl5pPr marL="2057400" indent="-228600" eaLnBrk="0" hangingPunct="0">
                    <a:defRPr>
                      <a:solidFill>
                        <a:schemeClr val="tx1"/>
                      </a:solidFill>
                      <a:latin typeface="Interstate-Light" pitchFamily="2" charset="0"/>
                      <a:ea typeface="MS PGothic" pitchFamily="34" charset="-128"/>
                    </a:defRPr>
                  </a:lvl5pPr>
                  <a:lvl6pPr marL="2514600" indent="-228600" eaLnBrk="0" fontAlgn="base" hangingPunct="0">
                    <a:spcBef>
                      <a:spcPct val="0"/>
                    </a:spcBef>
                    <a:spcAft>
                      <a:spcPct val="0"/>
                    </a:spcAft>
                    <a:defRPr>
                      <a:solidFill>
                        <a:schemeClr val="tx1"/>
                      </a:solidFill>
                      <a:latin typeface="Interstate-Light" pitchFamily="2" charset="0"/>
                      <a:ea typeface="MS PGothic" pitchFamily="34" charset="-128"/>
                    </a:defRPr>
                  </a:lvl6pPr>
                  <a:lvl7pPr marL="2971800" indent="-228600" eaLnBrk="0" fontAlgn="base" hangingPunct="0">
                    <a:spcBef>
                      <a:spcPct val="0"/>
                    </a:spcBef>
                    <a:spcAft>
                      <a:spcPct val="0"/>
                    </a:spcAft>
                    <a:defRPr>
                      <a:solidFill>
                        <a:schemeClr val="tx1"/>
                      </a:solidFill>
                      <a:latin typeface="Interstate-Light" pitchFamily="2" charset="0"/>
                      <a:ea typeface="MS PGothic" pitchFamily="34" charset="-128"/>
                    </a:defRPr>
                  </a:lvl7pPr>
                  <a:lvl8pPr marL="3429000" indent="-228600" eaLnBrk="0" fontAlgn="base" hangingPunct="0">
                    <a:spcBef>
                      <a:spcPct val="0"/>
                    </a:spcBef>
                    <a:spcAft>
                      <a:spcPct val="0"/>
                    </a:spcAft>
                    <a:defRPr>
                      <a:solidFill>
                        <a:schemeClr val="tx1"/>
                      </a:solidFill>
                      <a:latin typeface="Interstate-Light" pitchFamily="2" charset="0"/>
                      <a:ea typeface="MS PGothic" pitchFamily="34" charset="-128"/>
                    </a:defRPr>
                  </a:lvl8pPr>
                  <a:lvl9pPr marL="3886200" indent="-228600" eaLnBrk="0" fontAlgn="base" hangingPunct="0">
                    <a:spcBef>
                      <a:spcPct val="0"/>
                    </a:spcBef>
                    <a:spcAft>
                      <a:spcPct val="0"/>
                    </a:spcAft>
                    <a:defRPr>
                      <a:solidFill>
                        <a:schemeClr val="tx1"/>
                      </a:solidFill>
                      <a:latin typeface="Interstate-Light" pitchFamily="2" charset="0"/>
                      <a:ea typeface="MS PGothic" pitchFamily="34" charset="-128"/>
                    </a:defRPr>
                  </a:lvl9pPr>
                </a:lstStyle>
                <a:p>
                  <a:pPr>
                    <a:spcAft>
                      <a:spcPct val="15000"/>
                    </a:spcAft>
                  </a:pPr>
                  <a:r>
                    <a:rPr lang="en-US">
                      <a:solidFill>
                        <a:srgbClr val="000000"/>
                      </a:solidFill>
                    </a:rPr>
                    <a:t>Nail</a:t>
                  </a:r>
                </a:p>
              </p:txBody>
            </p:sp>
            <p:sp>
              <p:nvSpPr>
                <p:cNvPr id="10247" name="Freeform 7"/>
                <p:cNvSpPr>
                  <a:spLocks noChangeArrowheads="1"/>
                </p:cNvSpPr>
                <p:nvPr/>
              </p:nvSpPr>
              <p:spPr bwMode="auto">
                <a:xfrm>
                  <a:off x="5087377" y="3749686"/>
                  <a:ext cx="1233488" cy="38904"/>
                </a:xfrm>
                <a:custGeom>
                  <a:avLst/>
                  <a:gdLst>
                    <a:gd name="T0" fmla="*/ 2147483647 w 781"/>
                    <a:gd name="T1" fmla="*/ 0 h 26"/>
                    <a:gd name="T2" fmla="*/ 2147483647 w 781"/>
                    <a:gd name="T3" fmla="*/ 2147483647 h 26"/>
                    <a:gd name="T4" fmla="*/ 0 w 781"/>
                    <a:gd name="T5" fmla="*/ 2147483647 h 26"/>
                    <a:gd name="T6" fmla="*/ 0 w 781"/>
                    <a:gd name="T7" fmla="*/ 0 h 26"/>
                    <a:gd name="T8" fmla="*/ 0 60000 65536"/>
                    <a:gd name="T9" fmla="*/ 0 60000 65536"/>
                    <a:gd name="T10" fmla="*/ 0 60000 65536"/>
                    <a:gd name="T11" fmla="*/ 0 60000 65536"/>
                    <a:gd name="T12" fmla="*/ 0 w 781"/>
                    <a:gd name="T13" fmla="*/ 0 h 26"/>
                    <a:gd name="T14" fmla="*/ 781 w 781"/>
                    <a:gd name="T15" fmla="*/ 26 h 26"/>
                  </a:gdLst>
                  <a:ahLst/>
                  <a:cxnLst>
                    <a:cxn ang="T8">
                      <a:pos x="T0" y="T1"/>
                    </a:cxn>
                    <a:cxn ang="T9">
                      <a:pos x="T2" y="T3"/>
                    </a:cxn>
                    <a:cxn ang="T10">
                      <a:pos x="T4" y="T5"/>
                    </a:cxn>
                    <a:cxn ang="T11">
                      <a:pos x="T6" y="T7"/>
                    </a:cxn>
                  </a:cxnLst>
                  <a:rect l="T12" t="T13" r="T14" b="T15"/>
                  <a:pathLst>
                    <a:path w="781" h="26">
                      <a:moveTo>
                        <a:pt x="781" y="0"/>
                      </a:moveTo>
                      <a:lnTo>
                        <a:pt x="781" y="26"/>
                      </a:lnTo>
                      <a:lnTo>
                        <a:pt x="0" y="26"/>
                      </a:lnTo>
                      <a:lnTo>
                        <a:pt x="0" y="0"/>
                      </a:ln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lIns="82442" tIns="41221" rIns="82442" bIns="41221"/>
                <a:lstStyle/>
                <a:p>
                  <a:endParaRPr lang="en-US"/>
                </a:p>
              </p:txBody>
            </p:sp>
          </p:grpSp>
        </p:grpSp>
        <p:sp>
          <p:nvSpPr>
            <p:cNvPr id="10249" name="Freeform 9"/>
            <p:cNvSpPr>
              <a:spLocks noChangeArrowheads="1"/>
            </p:cNvSpPr>
            <p:nvPr/>
          </p:nvSpPr>
          <p:spPr bwMode="auto">
            <a:xfrm>
              <a:off x="6130832" y="1411437"/>
              <a:ext cx="63920" cy="2672480"/>
            </a:xfrm>
            <a:custGeom>
              <a:avLst/>
              <a:gdLst>
                <a:gd name="T0" fmla="*/ 2147483647 w 26"/>
                <a:gd name="T1" fmla="*/ 2147483647 h 1783"/>
                <a:gd name="T2" fmla="*/ 0 w 26"/>
                <a:gd name="T3" fmla="*/ 2147483647 h 1783"/>
                <a:gd name="T4" fmla="*/ 0 w 26"/>
                <a:gd name="T5" fmla="*/ 0 h 1783"/>
                <a:gd name="T6" fmla="*/ 2147483647 w 26"/>
                <a:gd name="T7" fmla="*/ 0 h 1783"/>
                <a:gd name="T8" fmla="*/ 0 60000 65536"/>
                <a:gd name="T9" fmla="*/ 0 60000 65536"/>
                <a:gd name="T10" fmla="*/ 0 60000 65536"/>
                <a:gd name="T11" fmla="*/ 0 60000 65536"/>
                <a:gd name="T12" fmla="*/ 0 w 26"/>
                <a:gd name="T13" fmla="*/ 0 h 1783"/>
                <a:gd name="T14" fmla="*/ 26 w 26"/>
                <a:gd name="T15" fmla="*/ 1783 h 1783"/>
              </a:gdLst>
              <a:ahLst/>
              <a:cxnLst>
                <a:cxn ang="T8">
                  <a:pos x="T0" y="T1"/>
                </a:cxn>
                <a:cxn ang="T9">
                  <a:pos x="T2" y="T3"/>
                </a:cxn>
                <a:cxn ang="T10">
                  <a:pos x="T4" y="T5"/>
                </a:cxn>
                <a:cxn ang="T11">
                  <a:pos x="T6" y="T7"/>
                </a:cxn>
              </a:cxnLst>
              <a:rect l="T12" t="T13" r="T14" b="T15"/>
              <a:pathLst>
                <a:path w="26" h="1783">
                  <a:moveTo>
                    <a:pt x="26" y="1783"/>
                  </a:moveTo>
                  <a:lnTo>
                    <a:pt x="0" y="1783"/>
                  </a:lnTo>
                  <a:lnTo>
                    <a:pt x="0" y="0"/>
                  </a:lnTo>
                  <a:lnTo>
                    <a:pt x="26" y="0"/>
                  </a:lnTo>
                  <a:close/>
                </a:path>
              </a:pathLst>
            </a:custGeom>
            <a:solidFill>
              <a:srgbClr val="FF0000"/>
            </a:solidFill>
            <a:ln>
              <a:noFill/>
            </a:ln>
            <a:extLst>
              <a:ext uri="{91240B29-F687-4F45-9708-019B960494DF}">
                <a14:hiddenLine xmlns:a14="http://schemas.microsoft.com/office/drawing/2010/main" w="12700">
                  <a:solidFill>
                    <a:srgbClr val="000000"/>
                  </a:solidFill>
                  <a:round/>
                  <a:headEnd/>
                  <a:tailEnd/>
                </a14:hiddenLine>
              </a:ext>
            </a:extLst>
          </p:spPr>
          <p:txBody>
            <a:bodyPr wrap="none" lIns="82442" tIns="41221" rIns="82442" bIns="41221"/>
            <a:lstStyle/>
            <a:p>
              <a:endParaRPr lang="en-US"/>
            </a:p>
          </p:txBody>
        </p:sp>
      </p:grpSp>
      <p:sp>
        <p:nvSpPr>
          <p:cNvPr id="34" name="Text Box 4"/>
          <p:cNvSpPr txBox="1">
            <a:spLocks noChangeArrowheads="1"/>
          </p:cNvSpPr>
          <p:nvPr/>
        </p:nvSpPr>
        <p:spPr bwMode="auto">
          <a:xfrm>
            <a:off x="6248400" y="5174741"/>
            <a:ext cx="1447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lIns="0" tIns="0" rIns="0" bIns="0" anchor="ctr">
            <a:spAutoFit/>
          </a:bodyPr>
          <a:lstStyle>
            <a:lvl1pPr eaLnBrk="0" hangingPunct="0">
              <a:defRPr>
                <a:solidFill>
                  <a:schemeClr val="tx1"/>
                </a:solidFill>
                <a:latin typeface="Interstate-Light" pitchFamily="2" charset="0"/>
                <a:ea typeface="MS PGothic" pitchFamily="34" charset="-128"/>
              </a:defRPr>
            </a:lvl1pPr>
            <a:lvl2pPr marL="742950" indent="-285750" eaLnBrk="0" hangingPunct="0">
              <a:defRPr>
                <a:solidFill>
                  <a:schemeClr val="tx1"/>
                </a:solidFill>
                <a:latin typeface="Interstate-Light" pitchFamily="2" charset="0"/>
                <a:ea typeface="MS PGothic" pitchFamily="34" charset="-128"/>
              </a:defRPr>
            </a:lvl2pPr>
            <a:lvl3pPr marL="1143000" indent="-228600" eaLnBrk="0" hangingPunct="0">
              <a:defRPr>
                <a:solidFill>
                  <a:schemeClr val="tx1"/>
                </a:solidFill>
                <a:latin typeface="Interstate-Light" pitchFamily="2" charset="0"/>
                <a:ea typeface="MS PGothic" pitchFamily="34" charset="-128"/>
              </a:defRPr>
            </a:lvl3pPr>
            <a:lvl4pPr marL="1600200" indent="-228600" eaLnBrk="0" hangingPunct="0">
              <a:defRPr>
                <a:solidFill>
                  <a:schemeClr val="tx1"/>
                </a:solidFill>
                <a:latin typeface="Interstate-Light" pitchFamily="2" charset="0"/>
                <a:ea typeface="MS PGothic" pitchFamily="34" charset="-128"/>
              </a:defRPr>
            </a:lvl4pPr>
            <a:lvl5pPr marL="2057400" indent="-228600" eaLnBrk="0" hangingPunct="0">
              <a:defRPr>
                <a:solidFill>
                  <a:schemeClr val="tx1"/>
                </a:solidFill>
                <a:latin typeface="Interstate-Light" pitchFamily="2" charset="0"/>
                <a:ea typeface="MS PGothic" pitchFamily="34" charset="-128"/>
              </a:defRPr>
            </a:lvl5pPr>
            <a:lvl6pPr marL="2514600" indent="-228600" eaLnBrk="0" fontAlgn="base" hangingPunct="0">
              <a:spcBef>
                <a:spcPct val="0"/>
              </a:spcBef>
              <a:spcAft>
                <a:spcPct val="0"/>
              </a:spcAft>
              <a:defRPr>
                <a:solidFill>
                  <a:schemeClr val="tx1"/>
                </a:solidFill>
                <a:latin typeface="Interstate-Light" pitchFamily="2" charset="0"/>
                <a:ea typeface="MS PGothic" pitchFamily="34" charset="-128"/>
              </a:defRPr>
            </a:lvl6pPr>
            <a:lvl7pPr marL="2971800" indent="-228600" eaLnBrk="0" fontAlgn="base" hangingPunct="0">
              <a:spcBef>
                <a:spcPct val="0"/>
              </a:spcBef>
              <a:spcAft>
                <a:spcPct val="0"/>
              </a:spcAft>
              <a:defRPr>
                <a:solidFill>
                  <a:schemeClr val="tx1"/>
                </a:solidFill>
                <a:latin typeface="Interstate-Light" pitchFamily="2" charset="0"/>
                <a:ea typeface="MS PGothic" pitchFamily="34" charset="-128"/>
              </a:defRPr>
            </a:lvl7pPr>
            <a:lvl8pPr marL="3429000" indent="-228600" eaLnBrk="0" fontAlgn="base" hangingPunct="0">
              <a:spcBef>
                <a:spcPct val="0"/>
              </a:spcBef>
              <a:spcAft>
                <a:spcPct val="0"/>
              </a:spcAft>
              <a:defRPr>
                <a:solidFill>
                  <a:schemeClr val="tx1"/>
                </a:solidFill>
                <a:latin typeface="Interstate-Light" pitchFamily="2" charset="0"/>
                <a:ea typeface="MS PGothic" pitchFamily="34" charset="-128"/>
              </a:defRPr>
            </a:lvl8pPr>
            <a:lvl9pPr marL="3886200" indent="-228600" eaLnBrk="0" fontAlgn="base" hangingPunct="0">
              <a:spcBef>
                <a:spcPct val="0"/>
              </a:spcBef>
              <a:spcAft>
                <a:spcPct val="0"/>
              </a:spcAft>
              <a:defRPr>
                <a:solidFill>
                  <a:schemeClr val="tx1"/>
                </a:solidFill>
                <a:latin typeface="Interstate-Light" pitchFamily="2" charset="0"/>
                <a:ea typeface="MS PGothic" pitchFamily="34" charset="-128"/>
              </a:defRPr>
            </a:lvl9pPr>
          </a:lstStyle>
          <a:p>
            <a:pPr algn="ctr">
              <a:spcAft>
                <a:spcPct val="15000"/>
              </a:spcAft>
            </a:pPr>
            <a:r>
              <a:rPr lang="en-US" sz="2400" b="1" i="1" dirty="0" smtClean="0">
                <a:solidFill>
                  <a:srgbClr val="FF0000"/>
                </a:solidFill>
                <a:latin typeface="+mn-lt"/>
                <a:cs typeface="Calibri" pitchFamily="34" charset="0"/>
              </a:rPr>
              <a:t>Critical</a:t>
            </a:r>
            <a:endParaRPr lang="en-US" sz="2400" b="1" i="1" dirty="0">
              <a:solidFill>
                <a:srgbClr val="FF0000"/>
              </a:solidFill>
              <a:latin typeface="+mn-lt"/>
              <a:cs typeface="Calibri" pitchFamily="34" charset="0"/>
            </a:endParaRPr>
          </a:p>
        </p:txBody>
      </p:sp>
      <p:cxnSp>
        <p:nvCxnSpPr>
          <p:cNvPr id="35" name="Straight Arrow Connector 34"/>
          <p:cNvCxnSpPr/>
          <p:nvPr/>
        </p:nvCxnSpPr>
        <p:spPr bwMode="auto">
          <a:xfrm>
            <a:off x="6027000" y="5351930"/>
            <a:ext cx="387245" cy="0"/>
          </a:xfrm>
          <a:prstGeom prst="straightConnector1">
            <a:avLst/>
          </a:prstGeom>
          <a:solidFill>
            <a:schemeClr val="accent1"/>
          </a:solidFill>
          <a:ln w="34925" cap="flat" cmpd="sng" algn="ctr">
            <a:solidFill>
              <a:srgbClr val="FF0000"/>
            </a:solidFill>
            <a:prstDash val="solid"/>
            <a:round/>
            <a:headEnd type="stealth" w="med" len="lg"/>
            <a:tailEnd type="none" w="med" len="lg"/>
          </a:ln>
          <a:effectLst/>
        </p:spPr>
      </p:cxnSp>
    </p:spTree>
    <p:extLst>
      <p:ext uri="{BB962C8B-B14F-4D97-AF65-F5344CB8AC3E}">
        <p14:creationId xmlns:p14="http://schemas.microsoft.com/office/powerpoint/2010/main" val="6741772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Successful Blazing Trips</a:t>
            </a:r>
            <a:endParaRPr lang="en-US" dirty="0"/>
          </a:p>
        </p:txBody>
      </p:sp>
      <p:sp>
        <p:nvSpPr>
          <p:cNvPr id="7" name="Content Placeholder 6"/>
          <p:cNvSpPr>
            <a:spLocks noGrp="1"/>
          </p:cNvSpPr>
          <p:nvPr>
            <p:ph idx="1"/>
          </p:nvPr>
        </p:nvSpPr>
        <p:spPr>
          <a:xfrm>
            <a:off x="457200" y="1097280"/>
            <a:ext cx="8229600" cy="1138773"/>
          </a:xfrm>
        </p:spPr>
        <p:txBody>
          <a:bodyPr/>
          <a:lstStyle/>
          <a:p>
            <a:r>
              <a:rPr lang="en-US" altLang="en-US" sz="2000" dirty="0" smtClean="0"/>
              <a:t>Make a separate blazing trip, preferably with two people</a:t>
            </a:r>
          </a:p>
          <a:p>
            <a:r>
              <a:rPr lang="en-US" altLang="en-US" sz="2000" dirty="0" smtClean="0"/>
              <a:t>Blaze one direction, then the other direction</a:t>
            </a:r>
          </a:p>
          <a:p>
            <a:r>
              <a:rPr lang="en-US" altLang="en-US" sz="2000" dirty="0" smtClean="0"/>
              <a:t>Don't just repaint blazes; take a fresh, objective look</a:t>
            </a:r>
            <a:endParaRPr lang="en-US" sz="2000" dirty="0"/>
          </a:p>
        </p:txBody>
      </p:sp>
      <p:sp>
        <p:nvSpPr>
          <p:cNvPr id="2" name="Slide Number Placeholder 1"/>
          <p:cNvSpPr>
            <a:spLocks noGrp="1"/>
          </p:cNvSpPr>
          <p:nvPr>
            <p:ph type="sldNum" sz="quarter" idx="12"/>
          </p:nvPr>
        </p:nvSpPr>
        <p:spPr/>
        <p:txBody>
          <a:bodyPr/>
          <a:lstStyle/>
          <a:p>
            <a:fld id="{DFC916E4-E58D-44A7-BE97-E95022593AE0}" type="slidenum">
              <a:rPr lang="en-US" smtClean="0"/>
              <a:pPr/>
              <a:t>22</a:t>
            </a:fld>
            <a:endParaRPr lang="en-US"/>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1600" y="2286000"/>
            <a:ext cx="5760266" cy="4114800"/>
          </a:xfrm>
          <a:prstGeom prst="rect">
            <a:avLst/>
          </a:prstGeom>
        </p:spPr>
      </p:pic>
    </p:spTree>
    <p:extLst>
      <p:ext uri="{BB962C8B-B14F-4D97-AF65-F5344CB8AC3E}">
        <p14:creationId xmlns:p14="http://schemas.microsoft.com/office/powerpoint/2010/main" val="267780978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Underblazing or Overblazing</a:t>
            </a:r>
            <a:endParaRPr lang="en-US" dirty="0"/>
          </a:p>
        </p:txBody>
      </p:sp>
      <p:sp>
        <p:nvSpPr>
          <p:cNvPr id="7" name="Content Placeholder 6"/>
          <p:cNvSpPr>
            <a:spLocks noGrp="1"/>
          </p:cNvSpPr>
          <p:nvPr>
            <p:ph idx="1"/>
          </p:nvPr>
        </p:nvSpPr>
        <p:spPr>
          <a:xfrm>
            <a:off x="457200" y="1097280"/>
            <a:ext cx="8229600" cy="1138773"/>
          </a:xfrm>
        </p:spPr>
        <p:txBody>
          <a:bodyPr/>
          <a:lstStyle/>
          <a:p>
            <a:r>
              <a:rPr lang="en-US" altLang="en-US" sz="2000" dirty="0" smtClean="0"/>
              <a:t>Rule of thumb: When passing a blaze, next blaze should be visible</a:t>
            </a:r>
          </a:p>
          <a:p>
            <a:pPr lvl="1"/>
            <a:r>
              <a:rPr lang="en-US" altLang="en-US" dirty="0" smtClean="0"/>
              <a:t>Fewer blazes on woods roads, more in open areas</a:t>
            </a:r>
          </a:p>
          <a:p>
            <a:pPr lvl="1"/>
            <a:r>
              <a:rPr lang="en-US" altLang="en-US" dirty="0" smtClean="0"/>
              <a:t>Trailheads and trail crossings must be marked clearly</a:t>
            </a:r>
          </a:p>
        </p:txBody>
      </p:sp>
      <p:sp>
        <p:nvSpPr>
          <p:cNvPr id="9" name="Slide Number Placeholder 8"/>
          <p:cNvSpPr>
            <a:spLocks noGrp="1"/>
          </p:cNvSpPr>
          <p:nvPr>
            <p:ph type="sldNum" sz="quarter" idx="12"/>
          </p:nvPr>
        </p:nvSpPr>
        <p:spPr/>
        <p:txBody>
          <a:bodyPr/>
          <a:lstStyle/>
          <a:p>
            <a:fld id="{DFC916E4-E58D-44A7-BE97-E95022593AE0}" type="slidenum">
              <a:rPr lang="en-US" smtClean="0"/>
              <a:pPr/>
              <a:t>23</a:t>
            </a:fld>
            <a:endParaRPr lang="en-US"/>
          </a:p>
        </p:txBody>
      </p:sp>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val="0"/>
              </a:ext>
            </a:extLst>
          </a:blip>
          <a:stretch>
            <a:fillRect/>
          </a:stretch>
        </p:blipFill>
        <p:spPr>
          <a:xfrm>
            <a:off x="1371600" y="2286000"/>
            <a:ext cx="6172200" cy="4114800"/>
          </a:xfrm>
          <a:prstGeom prst="rect">
            <a:avLst/>
          </a:prstGeom>
        </p:spPr>
      </p:pic>
    </p:spTree>
    <p:extLst>
      <p:ext uri="{BB962C8B-B14F-4D97-AF65-F5344CB8AC3E}">
        <p14:creationId xmlns:p14="http://schemas.microsoft.com/office/powerpoint/2010/main" val="14583564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4"/>
          <p:cNvSpPr>
            <a:spLocks noChangeArrowheads="1"/>
          </p:cNvSpPr>
          <p:nvPr/>
        </p:nvSpPr>
        <p:spPr bwMode="auto">
          <a:xfrm>
            <a:off x="3352800" y="4724400"/>
            <a:ext cx="2895600" cy="369888"/>
          </a:xfrm>
          <a:prstGeom prst="rect">
            <a:avLst/>
          </a:prstGeom>
          <a:noFill/>
          <a:ln w="9525">
            <a:noFill/>
            <a:miter lim="800000"/>
            <a:headEnd/>
            <a:tailEnd/>
          </a:ln>
        </p:spPr>
        <p:txBody>
          <a:bodyPr>
            <a:spAutoFit/>
          </a:bodyPr>
          <a:lstStyle/>
          <a:p>
            <a:pPr algn="ctr" eaLnBrk="0" hangingPunct="0">
              <a:spcAft>
                <a:spcPct val="15000"/>
              </a:spcAft>
            </a:pPr>
            <a:endParaRPr lang="en-US">
              <a:solidFill>
                <a:srgbClr val="000000"/>
              </a:solidFill>
              <a:latin typeface="Calibri" pitchFamily="34" charset="0"/>
            </a:endParaRPr>
          </a:p>
        </p:txBody>
      </p:sp>
      <p:pic>
        <p:nvPicPr>
          <p:cNvPr id="122882" name="Picture 2" descr="C:\Users\Jane\Desktop\Pictures\Trail Work\IMG_2146.JPG"/>
          <p:cNvPicPr>
            <a:picLocks noChangeAspect="1" noChangeArrowheads="1"/>
          </p:cNvPicPr>
          <p:nvPr/>
        </p:nvPicPr>
        <p:blipFill rotWithShape="1">
          <a:blip r:embed="rId3" cstate="print"/>
          <a:srcRect l="15333" t="-1" r="11332" b="8161"/>
          <a:stretch/>
        </p:blipFill>
        <p:spPr bwMode="auto">
          <a:xfrm>
            <a:off x="4572000" y="2658035"/>
            <a:ext cx="3657352" cy="3657600"/>
          </a:xfrm>
          <a:prstGeom prst="rect">
            <a:avLst/>
          </a:prstGeom>
          <a:noFill/>
          <a:ln w="19050">
            <a:noFill/>
            <a:miter lim="800000"/>
            <a:headEnd/>
            <a:tailEnd/>
          </a:ln>
        </p:spPr>
      </p:pic>
      <p:sp>
        <p:nvSpPr>
          <p:cNvPr id="5" name="Title 4"/>
          <p:cNvSpPr>
            <a:spLocks noGrp="1"/>
          </p:cNvSpPr>
          <p:nvPr>
            <p:ph type="title"/>
          </p:nvPr>
        </p:nvSpPr>
        <p:spPr/>
        <p:txBody>
          <a:bodyPr/>
          <a:lstStyle/>
          <a:p>
            <a:r>
              <a:rPr lang="en-US" dirty="0" smtClean="0"/>
              <a:t>What to Blaze</a:t>
            </a:r>
            <a:endParaRPr lang="en-US" dirty="0"/>
          </a:p>
        </p:txBody>
      </p:sp>
      <p:sp>
        <p:nvSpPr>
          <p:cNvPr id="3" name="Content Placeholder 2"/>
          <p:cNvSpPr>
            <a:spLocks noGrp="1"/>
          </p:cNvSpPr>
          <p:nvPr>
            <p:ph idx="1"/>
          </p:nvPr>
        </p:nvSpPr>
        <p:spPr>
          <a:xfrm>
            <a:off x="457200" y="1097280"/>
            <a:ext cx="8229600" cy="1446550"/>
          </a:xfrm>
        </p:spPr>
        <p:txBody>
          <a:bodyPr/>
          <a:lstStyle/>
          <a:p>
            <a:r>
              <a:rPr lang="en-US" altLang="en-US" sz="2000" dirty="0" smtClean="0"/>
              <a:t>Blaze trees which catch the eye, preferably large trees near the trail with dark-colored bark</a:t>
            </a:r>
          </a:p>
          <a:p>
            <a:r>
              <a:rPr lang="en-US" altLang="en-US" sz="2000" dirty="0" smtClean="0"/>
              <a:t>Blazes should be near eye level</a:t>
            </a:r>
          </a:p>
          <a:p>
            <a:r>
              <a:rPr lang="en-US" altLang="en-US" sz="2000" dirty="0" smtClean="0"/>
              <a:t>Clear brush so blazes are visible</a:t>
            </a:r>
          </a:p>
        </p:txBody>
      </p:sp>
      <p:sp>
        <p:nvSpPr>
          <p:cNvPr id="2" name="Slide Number Placeholder 1"/>
          <p:cNvSpPr>
            <a:spLocks noGrp="1"/>
          </p:cNvSpPr>
          <p:nvPr>
            <p:ph type="sldNum" sz="quarter" idx="12"/>
          </p:nvPr>
        </p:nvSpPr>
        <p:spPr/>
        <p:txBody>
          <a:bodyPr/>
          <a:lstStyle/>
          <a:p>
            <a:fld id="{DEE7C963-6B0F-42BE-8AFD-8C4476F60BDC}" type="slidenum">
              <a:rPr lang="en-US" smtClean="0"/>
              <a:pPr/>
              <a:t>24</a:t>
            </a:fld>
            <a:endParaRPr lang="en-US"/>
          </a:p>
        </p:txBody>
      </p:sp>
      <p:pic>
        <p:nvPicPr>
          <p:cNvPr id="6" name="Picture 3" descr="C:\Users\Jane\Desktop\Pictures\Trail Work\IMG_2145.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 b="8161"/>
          <a:stretch/>
        </p:blipFill>
        <p:spPr bwMode="auto">
          <a:xfrm>
            <a:off x="1143000" y="2667000"/>
            <a:ext cx="2986957"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3" name="Picture 2" descr="C:\Users\Jane\Desktop\Pictures\TM 101\Ex. of tr. problems\IMG_474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5834" b="17498"/>
          <a:stretch/>
        </p:blipFill>
        <p:spPr bwMode="auto">
          <a:xfrm>
            <a:off x="685800" y="2362200"/>
            <a:ext cx="7772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p:cNvSpPr>
            <a:spLocks noGrp="1"/>
          </p:cNvSpPr>
          <p:nvPr>
            <p:ph type="title"/>
          </p:nvPr>
        </p:nvSpPr>
        <p:spPr/>
        <p:txBody>
          <a:bodyPr/>
          <a:lstStyle/>
          <a:p>
            <a:r>
              <a:rPr lang="en-US" smtClean="0"/>
              <a:t>Blazing Hints</a:t>
            </a:r>
            <a:endParaRPr lang="en-US" dirty="0"/>
          </a:p>
        </p:txBody>
      </p:sp>
      <p:sp>
        <p:nvSpPr>
          <p:cNvPr id="3" name="Content Placeholder 2"/>
          <p:cNvSpPr>
            <a:spLocks noGrp="1"/>
          </p:cNvSpPr>
          <p:nvPr>
            <p:ph idx="1"/>
          </p:nvPr>
        </p:nvSpPr>
        <p:spPr>
          <a:xfrm>
            <a:off x="457200" y="1097280"/>
            <a:ext cx="8229600" cy="1138773"/>
          </a:xfrm>
        </p:spPr>
        <p:txBody>
          <a:bodyPr/>
          <a:lstStyle/>
          <a:p>
            <a:r>
              <a:rPr lang="en-US" altLang="en-US" sz="2000" dirty="0" smtClean="0"/>
              <a:t>Never blaze dead trees</a:t>
            </a:r>
          </a:p>
          <a:p>
            <a:r>
              <a:rPr lang="en-US" altLang="en-US" sz="2000" dirty="0" smtClean="0"/>
              <a:t>Avoid blazing rocks if there are trees to blaze</a:t>
            </a:r>
          </a:p>
          <a:p>
            <a:r>
              <a:rPr lang="en-US" altLang="en-US" sz="2000" dirty="0" smtClean="0"/>
              <a:t>Paint out unneeded blazes with gray or brown spray paint</a:t>
            </a:r>
            <a:endParaRPr lang="en-US" sz="2000" dirty="0"/>
          </a:p>
        </p:txBody>
      </p:sp>
      <p:sp>
        <p:nvSpPr>
          <p:cNvPr id="2" name="Slide Number Placeholder 1"/>
          <p:cNvSpPr>
            <a:spLocks noGrp="1"/>
          </p:cNvSpPr>
          <p:nvPr>
            <p:ph type="sldNum" sz="quarter" idx="12"/>
          </p:nvPr>
        </p:nvSpPr>
        <p:spPr/>
        <p:txBody>
          <a:bodyPr/>
          <a:lstStyle/>
          <a:p>
            <a:fld id="{DEE7C963-6B0F-42BE-8AFD-8C4476F60BDC}" type="slidenum">
              <a:rPr lang="en-US" smtClean="0"/>
              <a:pPr/>
              <a:t>25</a:t>
            </a:fld>
            <a:endParaRPr lang="en-US"/>
          </a:p>
        </p:txBody>
      </p:sp>
    </p:spTree>
    <p:extLst>
      <p:ext uri="{BB962C8B-B14F-4D97-AF65-F5344CB8AC3E}">
        <p14:creationId xmlns:p14="http://schemas.microsoft.com/office/powerpoint/2010/main" val="393963809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Title 1"/>
          <p:cNvSpPr>
            <a:spLocks noGrp="1"/>
          </p:cNvSpPr>
          <p:nvPr>
            <p:ph type="title"/>
          </p:nvPr>
        </p:nvSpPr>
        <p:spPr/>
        <p:txBody>
          <a:bodyPr/>
          <a:lstStyle/>
          <a:p>
            <a:r>
              <a:rPr lang="en-US" dirty="0" smtClean="0"/>
              <a:t>Can You Spot the Problems?</a:t>
            </a:r>
          </a:p>
        </p:txBody>
      </p:sp>
      <p:sp>
        <p:nvSpPr>
          <p:cNvPr id="2" name="Slide Number Placeholder 1"/>
          <p:cNvSpPr>
            <a:spLocks noGrp="1"/>
          </p:cNvSpPr>
          <p:nvPr>
            <p:ph type="sldNum" sz="quarter" idx="12"/>
          </p:nvPr>
        </p:nvSpPr>
        <p:spPr/>
        <p:txBody>
          <a:bodyPr/>
          <a:lstStyle/>
          <a:p>
            <a:fld id="{DEE7C963-6B0F-42BE-8AFD-8C4476F60BDC}" type="slidenum">
              <a:rPr lang="en-US" smtClean="0"/>
              <a:pPr/>
              <a:t>26</a:t>
            </a:fld>
            <a:endParaRPr lang="en-US"/>
          </a:p>
        </p:txBody>
      </p:sp>
      <p:pic>
        <p:nvPicPr>
          <p:cNvPr id="120834" name="Picture 2" descr="C:\Users\Jane\Desktop\Pictures\Trail Work\IMG_2122.JPG"/>
          <p:cNvPicPr>
            <a:picLocks noGrp="1" noChangeAspect="1" noChangeArrowheads="1"/>
          </p:cNvPicPr>
          <p:nvPr>
            <p:ph idx="4294967295"/>
          </p:nvPr>
        </p:nvPicPr>
        <p:blipFill>
          <a:blip r:embed="rId3" cstate="print"/>
          <a:srcRect/>
          <a:stretch>
            <a:fillRect/>
          </a:stretch>
        </p:blipFill>
        <p:spPr>
          <a:xfrm>
            <a:off x="4139698" y="914400"/>
            <a:ext cx="4373562" cy="5181600"/>
          </a:xfrm>
          <a:ln w="19050">
            <a:noFill/>
          </a:ln>
        </p:spPr>
      </p:pic>
      <p:pic>
        <p:nvPicPr>
          <p:cNvPr id="120835" name="Picture 4" descr="Poor Blazing job_example"/>
          <p:cNvPicPr>
            <a:picLocks noChangeAspect="1" noChangeArrowheads="1"/>
          </p:cNvPicPr>
          <p:nvPr/>
        </p:nvPicPr>
        <p:blipFill>
          <a:blip r:embed="rId4" cstate="print"/>
          <a:srcRect/>
          <a:stretch>
            <a:fillRect/>
          </a:stretch>
        </p:blipFill>
        <p:spPr bwMode="auto">
          <a:xfrm>
            <a:off x="685800" y="914400"/>
            <a:ext cx="3225297" cy="5196312"/>
          </a:xfrm>
          <a:prstGeom prst="rect">
            <a:avLst/>
          </a:prstGeom>
          <a:noFill/>
          <a:ln w="19050">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ext Box 15"/>
          <p:cNvSpPr txBox="1">
            <a:spLocks noChangeArrowheads="1"/>
          </p:cNvSpPr>
          <p:nvPr/>
        </p:nvSpPr>
        <p:spPr bwMode="auto">
          <a:xfrm>
            <a:off x="3824288" y="3771900"/>
            <a:ext cx="22288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0" tIns="0" rIns="0" bIns="0">
            <a:spAutoFit/>
          </a:bodyPr>
          <a:lstStyle>
            <a:lvl1pPr eaLnBrk="0" hangingPunct="0">
              <a:defRPr>
                <a:solidFill>
                  <a:schemeClr val="tx1"/>
                </a:solidFill>
                <a:latin typeface="Interstate-Light" pitchFamily="2" charset="0"/>
                <a:ea typeface="MS PGothic" pitchFamily="34" charset="-128"/>
              </a:defRPr>
            </a:lvl1pPr>
            <a:lvl2pPr marL="742950" indent="-285750" eaLnBrk="0" hangingPunct="0">
              <a:defRPr>
                <a:solidFill>
                  <a:schemeClr val="tx1"/>
                </a:solidFill>
                <a:latin typeface="Interstate-Light" pitchFamily="2" charset="0"/>
                <a:ea typeface="MS PGothic" pitchFamily="34" charset="-128"/>
              </a:defRPr>
            </a:lvl2pPr>
            <a:lvl3pPr marL="1143000" indent="-228600" eaLnBrk="0" hangingPunct="0">
              <a:defRPr>
                <a:solidFill>
                  <a:schemeClr val="tx1"/>
                </a:solidFill>
                <a:latin typeface="Interstate-Light" pitchFamily="2" charset="0"/>
                <a:ea typeface="MS PGothic" pitchFamily="34" charset="-128"/>
              </a:defRPr>
            </a:lvl3pPr>
            <a:lvl4pPr marL="1600200" indent="-228600" eaLnBrk="0" hangingPunct="0">
              <a:defRPr>
                <a:solidFill>
                  <a:schemeClr val="tx1"/>
                </a:solidFill>
                <a:latin typeface="Interstate-Light" pitchFamily="2" charset="0"/>
                <a:ea typeface="MS PGothic" pitchFamily="34" charset="-128"/>
              </a:defRPr>
            </a:lvl4pPr>
            <a:lvl5pPr marL="2057400" indent="-228600" eaLnBrk="0" hangingPunct="0">
              <a:defRPr>
                <a:solidFill>
                  <a:schemeClr val="tx1"/>
                </a:solidFill>
                <a:latin typeface="Interstate-Light" pitchFamily="2" charset="0"/>
                <a:ea typeface="MS PGothic" pitchFamily="34" charset="-128"/>
              </a:defRPr>
            </a:lvl5pPr>
            <a:lvl6pPr marL="2514600" indent="-228600" eaLnBrk="0" fontAlgn="base" hangingPunct="0">
              <a:spcBef>
                <a:spcPct val="0"/>
              </a:spcBef>
              <a:spcAft>
                <a:spcPct val="0"/>
              </a:spcAft>
              <a:defRPr>
                <a:solidFill>
                  <a:schemeClr val="tx1"/>
                </a:solidFill>
                <a:latin typeface="Interstate-Light" pitchFamily="2" charset="0"/>
                <a:ea typeface="MS PGothic" pitchFamily="34" charset="-128"/>
              </a:defRPr>
            </a:lvl6pPr>
            <a:lvl7pPr marL="2971800" indent="-228600" eaLnBrk="0" fontAlgn="base" hangingPunct="0">
              <a:spcBef>
                <a:spcPct val="0"/>
              </a:spcBef>
              <a:spcAft>
                <a:spcPct val="0"/>
              </a:spcAft>
              <a:defRPr>
                <a:solidFill>
                  <a:schemeClr val="tx1"/>
                </a:solidFill>
                <a:latin typeface="Interstate-Light" pitchFamily="2" charset="0"/>
                <a:ea typeface="MS PGothic" pitchFamily="34" charset="-128"/>
              </a:defRPr>
            </a:lvl7pPr>
            <a:lvl8pPr marL="3429000" indent="-228600" eaLnBrk="0" fontAlgn="base" hangingPunct="0">
              <a:spcBef>
                <a:spcPct val="0"/>
              </a:spcBef>
              <a:spcAft>
                <a:spcPct val="0"/>
              </a:spcAft>
              <a:defRPr>
                <a:solidFill>
                  <a:schemeClr val="tx1"/>
                </a:solidFill>
                <a:latin typeface="Interstate-Light" pitchFamily="2" charset="0"/>
                <a:ea typeface="MS PGothic" pitchFamily="34" charset="-128"/>
              </a:defRPr>
            </a:lvl8pPr>
            <a:lvl9pPr marL="3886200" indent="-228600" eaLnBrk="0" fontAlgn="base" hangingPunct="0">
              <a:spcBef>
                <a:spcPct val="0"/>
              </a:spcBef>
              <a:spcAft>
                <a:spcPct val="0"/>
              </a:spcAft>
              <a:defRPr>
                <a:solidFill>
                  <a:schemeClr val="tx1"/>
                </a:solidFill>
                <a:latin typeface="Interstate-Light" pitchFamily="2" charset="0"/>
                <a:ea typeface="MS PGothic" pitchFamily="34" charset="-128"/>
              </a:defRPr>
            </a:lvl9pPr>
          </a:lstStyle>
          <a:p>
            <a:pPr>
              <a:spcAft>
                <a:spcPct val="15000"/>
              </a:spcAft>
            </a:pPr>
            <a:r>
              <a:rPr lang="en-US" dirty="0">
                <a:solidFill>
                  <a:srgbClr val="000000"/>
                </a:solidFill>
              </a:rPr>
              <a:t>Place turn blaze before the </a:t>
            </a:r>
            <a:r>
              <a:rPr lang="en-US" dirty="0" smtClean="0">
                <a:solidFill>
                  <a:srgbClr val="000000"/>
                </a:solidFill>
              </a:rPr>
              <a:t>turn if possible </a:t>
            </a:r>
            <a:endParaRPr lang="en-US" dirty="0">
              <a:solidFill>
                <a:srgbClr val="000000"/>
              </a:solidFill>
            </a:endParaRPr>
          </a:p>
        </p:txBody>
      </p:sp>
      <p:sp>
        <p:nvSpPr>
          <p:cNvPr id="8196" name="Line 16"/>
          <p:cNvSpPr>
            <a:spLocks noChangeShapeType="1"/>
          </p:cNvSpPr>
          <p:nvPr/>
        </p:nvSpPr>
        <p:spPr bwMode="auto">
          <a:xfrm flipH="1" flipV="1">
            <a:off x="3951288" y="3416300"/>
            <a:ext cx="153987" cy="349250"/>
          </a:xfrm>
          <a:prstGeom prst="line">
            <a:avLst/>
          </a:prstGeom>
          <a:noFill/>
          <a:ln w="38100">
            <a:solidFill>
              <a:srgbClr val="000000"/>
            </a:solidFill>
            <a:round/>
            <a:headEnd/>
            <a:tailEnd type="triangle" w="med" len="lg"/>
          </a:ln>
          <a:extLst>
            <a:ext uri="{909E8E84-426E-40DD-AFC4-6F175D3DCCD1}">
              <a14:hiddenFill xmlns:a14="http://schemas.microsoft.com/office/drawing/2010/main">
                <a:noFill/>
              </a14:hiddenFill>
            </a:ext>
          </a:extLst>
        </p:spPr>
        <p:txBody>
          <a:bodyPr wrap="none" lIns="82442" tIns="41221" rIns="82442" bIns="41221"/>
          <a:lstStyle/>
          <a:p>
            <a:endParaRPr lang="en-US"/>
          </a:p>
        </p:txBody>
      </p:sp>
      <p:sp>
        <p:nvSpPr>
          <p:cNvPr id="8197" name="Text Box 17"/>
          <p:cNvSpPr txBox="1">
            <a:spLocks noChangeArrowheads="1"/>
          </p:cNvSpPr>
          <p:nvPr/>
        </p:nvSpPr>
        <p:spPr bwMode="auto">
          <a:xfrm>
            <a:off x="758825" y="2286000"/>
            <a:ext cx="17653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0" tIns="0" rIns="0" bIns="0">
            <a:spAutoFit/>
          </a:bodyPr>
          <a:lstStyle>
            <a:lvl1pPr eaLnBrk="0" hangingPunct="0">
              <a:defRPr>
                <a:solidFill>
                  <a:schemeClr val="tx1"/>
                </a:solidFill>
                <a:latin typeface="Interstate-Light" pitchFamily="2" charset="0"/>
                <a:ea typeface="MS PGothic" pitchFamily="34" charset="-128"/>
              </a:defRPr>
            </a:lvl1pPr>
            <a:lvl2pPr marL="742950" indent="-285750" eaLnBrk="0" hangingPunct="0">
              <a:defRPr>
                <a:solidFill>
                  <a:schemeClr val="tx1"/>
                </a:solidFill>
                <a:latin typeface="Interstate-Light" pitchFamily="2" charset="0"/>
                <a:ea typeface="MS PGothic" pitchFamily="34" charset="-128"/>
              </a:defRPr>
            </a:lvl2pPr>
            <a:lvl3pPr marL="1143000" indent="-228600" eaLnBrk="0" hangingPunct="0">
              <a:defRPr>
                <a:solidFill>
                  <a:schemeClr val="tx1"/>
                </a:solidFill>
                <a:latin typeface="Interstate-Light" pitchFamily="2" charset="0"/>
                <a:ea typeface="MS PGothic" pitchFamily="34" charset="-128"/>
              </a:defRPr>
            </a:lvl3pPr>
            <a:lvl4pPr marL="1600200" indent="-228600" eaLnBrk="0" hangingPunct="0">
              <a:defRPr>
                <a:solidFill>
                  <a:schemeClr val="tx1"/>
                </a:solidFill>
                <a:latin typeface="Interstate-Light" pitchFamily="2" charset="0"/>
                <a:ea typeface="MS PGothic" pitchFamily="34" charset="-128"/>
              </a:defRPr>
            </a:lvl4pPr>
            <a:lvl5pPr marL="2057400" indent="-228600" eaLnBrk="0" hangingPunct="0">
              <a:defRPr>
                <a:solidFill>
                  <a:schemeClr val="tx1"/>
                </a:solidFill>
                <a:latin typeface="Interstate-Light" pitchFamily="2" charset="0"/>
                <a:ea typeface="MS PGothic" pitchFamily="34" charset="-128"/>
              </a:defRPr>
            </a:lvl5pPr>
            <a:lvl6pPr marL="2514600" indent="-228600" eaLnBrk="0" fontAlgn="base" hangingPunct="0">
              <a:spcBef>
                <a:spcPct val="0"/>
              </a:spcBef>
              <a:spcAft>
                <a:spcPct val="0"/>
              </a:spcAft>
              <a:defRPr>
                <a:solidFill>
                  <a:schemeClr val="tx1"/>
                </a:solidFill>
                <a:latin typeface="Interstate-Light" pitchFamily="2" charset="0"/>
                <a:ea typeface="MS PGothic" pitchFamily="34" charset="-128"/>
              </a:defRPr>
            </a:lvl6pPr>
            <a:lvl7pPr marL="2971800" indent="-228600" eaLnBrk="0" fontAlgn="base" hangingPunct="0">
              <a:spcBef>
                <a:spcPct val="0"/>
              </a:spcBef>
              <a:spcAft>
                <a:spcPct val="0"/>
              </a:spcAft>
              <a:defRPr>
                <a:solidFill>
                  <a:schemeClr val="tx1"/>
                </a:solidFill>
                <a:latin typeface="Interstate-Light" pitchFamily="2" charset="0"/>
                <a:ea typeface="MS PGothic" pitchFamily="34" charset="-128"/>
              </a:defRPr>
            </a:lvl7pPr>
            <a:lvl8pPr marL="3429000" indent="-228600" eaLnBrk="0" fontAlgn="base" hangingPunct="0">
              <a:spcBef>
                <a:spcPct val="0"/>
              </a:spcBef>
              <a:spcAft>
                <a:spcPct val="0"/>
              </a:spcAft>
              <a:defRPr>
                <a:solidFill>
                  <a:schemeClr val="tx1"/>
                </a:solidFill>
                <a:latin typeface="Interstate-Light" pitchFamily="2" charset="0"/>
                <a:ea typeface="MS PGothic" pitchFamily="34" charset="-128"/>
              </a:defRPr>
            </a:lvl8pPr>
            <a:lvl9pPr marL="3886200" indent="-228600" eaLnBrk="0" fontAlgn="base" hangingPunct="0">
              <a:spcBef>
                <a:spcPct val="0"/>
              </a:spcBef>
              <a:spcAft>
                <a:spcPct val="0"/>
              </a:spcAft>
              <a:defRPr>
                <a:solidFill>
                  <a:schemeClr val="tx1"/>
                </a:solidFill>
                <a:latin typeface="Interstate-Light" pitchFamily="2" charset="0"/>
                <a:ea typeface="MS PGothic" pitchFamily="34" charset="-128"/>
              </a:defRPr>
            </a:lvl9pPr>
          </a:lstStyle>
          <a:p>
            <a:pPr>
              <a:spcAft>
                <a:spcPct val="15000"/>
              </a:spcAft>
            </a:pPr>
            <a:r>
              <a:rPr lang="en-US" dirty="0">
                <a:solidFill>
                  <a:srgbClr val="000000"/>
                </a:solidFill>
              </a:rPr>
              <a:t>If nothing to blaze before the turn, </a:t>
            </a:r>
            <a:r>
              <a:rPr lang="en-US" dirty="0" smtClean="0">
                <a:solidFill>
                  <a:srgbClr val="000000"/>
                </a:solidFill>
              </a:rPr>
              <a:t>place </a:t>
            </a:r>
            <a:r>
              <a:rPr lang="en-US" dirty="0">
                <a:solidFill>
                  <a:srgbClr val="000000"/>
                </a:solidFill>
              </a:rPr>
              <a:t>turn </a:t>
            </a:r>
            <a:r>
              <a:rPr lang="en-US" dirty="0" smtClean="0">
                <a:solidFill>
                  <a:srgbClr val="000000"/>
                </a:solidFill>
              </a:rPr>
              <a:t>blaze here</a:t>
            </a:r>
            <a:endParaRPr lang="en-US" dirty="0">
              <a:solidFill>
                <a:srgbClr val="000000"/>
              </a:solidFill>
            </a:endParaRPr>
          </a:p>
        </p:txBody>
      </p:sp>
      <p:grpSp>
        <p:nvGrpSpPr>
          <p:cNvPr id="2" name="Group 26"/>
          <p:cNvGrpSpPr>
            <a:grpSpLocks/>
          </p:cNvGrpSpPr>
          <p:nvPr/>
        </p:nvGrpSpPr>
        <p:grpSpPr bwMode="auto">
          <a:xfrm>
            <a:off x="2463800" y="990600"/>
            <a:ext cx="4389438" cy="5313363"/>
            <a:chOff x="1699" y="889"/>
            <a:chExt cx="3026" cy="3777"/>
          </a:xfrm>
        </p:grpSpPr>
        <p:sp>
          <p:nvSpPr>
            <p:cNvPr id="8203" name="Freeform 2" descr="90%"/>
            <p:cNvSpPr>
              <a:spLocks noChangeArrowheads="1"/>
            </p:cNvSpPr>
            <p:nvPr/>
          </p:nvSpPr>
          <p:spPr bwMode="auto">
            <a:xfrm>
              <a:off x="1699" y="1730"/>
              <a:ext cx="2921" cy="2936"/>
            </a:xfrm>
            <a:custGeom>
              <a:avLst/>
              <a:gdLst>
                <a:gd name="T0" fmla="*/ 3 w 2921"/>
                <a:gd name="T1" fmla="*/ 2934 h 2936"/>
                <a:gd name="T2" fmla="*/ 288 w 2921"/>
                <a:gd name="T3" fmla="*/ 724 h 2936"/>
                <a:gd name="T4" fmla="*/ 496 w 2921"/>
                <a:gd name="T5" fmla="*/ 309 h 2936"/>
                <a:gd name="T6" fmla="*/ 782 w 2921"/>
                <a:gd name="T7" fmla="*/ 173 h 2936"/>
                <a:gd name="T8" fmla="*/ 2909 w 2921"/>
                <a:gd name="T9" fmla="*/ 0 h 2936"/>
                <a:gd name="T10" fmla="*/ 2915 w 2921"/>
                <a:gd name="T11" fmla="*/ 167 h 2936"/>
                <a:gd name="T12" fmla="*/ 1118 w 2921"/>
                <a:gd name="T13" fmla="*/ 309 h 2936"/>
                <a:gd name="T14" fmla="*/ 782 w 2921"/>
                <a:gd name="T15" fmla="*/ 518 h 2936"/>
                <a:gd name="T16" fmla="*/ 782 w 2921"/>
                <a:gd name="T17" fmla="*/ 2936 h 2936"/>
                <a:gd name="T18" fmla="*/ 3 w 2921"/>
                <a:gd name="T19" fmla="*/ 2934 h 29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21"/>
                <a:gd name="T31" fmla="*/ 0 h 2936"/>
                <a:gd name="T32" fmla="*/ 2921 w 2921"/>
                <a:gd name="T33" fmla="*/ 2936 h 29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21" h="2936">
                  <a:moveTo>
                    <a:pt x="3" y="2934"/>
                  </a:moveTo>
                  <a:cubicBezTo>
                    <a:pt x="3" y="2934"/>
                    <a:pt x="0" y="1604"/>
                    <a:pt x="288" y="724"/>
                  </a:cubicBezTo>
                  <a:cubicBezTo>
                    <a:pt x="341" y="559"/>
                    <a:pt x="428" y="411"/>
                    <a:pt x="496" y="309"/>
                  </a:cubicBezTo>
                  <a:cubicBezTo>
                    <a:pt x="527" y="261"/>
                    <a:pt x="704" y="208"/>
                    <a:pt x="782" y="173"/>
                  </a:cubicBezTo>
                  <a:cubicBezTo>
                    <a:pt x="1119" y="24"/>
                    <a:pt x="2543" y="34"/>
                    <a:pt x="2909" y="0"/>
                  </a:cubicBezTo>
                  <a:cubicBezTo>
                    <a:pt x="2914" y="51"/>
                    <a:pt x="2921" y="167"/>
                    <a:pt x="2915" y="167"/>
                  </a:cubicBezTo>
                  <a:cubicBezTo>
                    <a:pt x="2918" y="200"/>
                    <a:pt x="1433" y="201"/>
                    <a:pt x="1118" y="309"/>
                  </a:cubicBezTo>
                  <a:cubicBezTo>
                    <a:pt x="1039" y="335"/>
                    <a:pt x="812" y="462"/>
                    <a:pt x="782" y="518"/>
                  </a:cubicBezTo>
                  <a:cubicBezTo>
                    <a:pt x="541" y="968"/>
                    <a:pt x="782" y="2332"/>
                    <a:pt x="782" y="2936"/>
                  </a:cubicBezTo>
                  <a:cubicBezTo>
                    <a:pt x="662" y="2936"/>
                    <a:pt x="3" y="2934"/>
                    <a:pt x="3" y="2934"/>
                  </a:cubicBezTo>
                  <a:close/>
                </a:path>
              </a:pathLst>
            </a:custGeom>
            <a:pattFill prst="pct90">
              <a:fgClr>
                <a:srgbClr val="FFAD2C"/>
              </a:fgClr>
              <a:bgClr>
                <a:srgbClr val="FFFFFF"/>
              </a:bgClr>
            </a:pattFill>
            <a:ln>
              <a:noFill/>
            </a:ln>
            <a:extLs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US"/>
            </a:p>
          </p:txBody>
        </p:sp>
        <p:grpSp>
          <p:nvGrpSpPr>
            <p:cNvPr id="3" name="Group 24"/>
            <p:cNvGrpSpPr>
              <a:grpSpLocks/>
            </p:cNvGrpSpPr>
            <p:nvPr/>
          </p:nvGrpSpPr>
          <p:grpSpPr bwMode="auto">
            <a:xfrm>
              <a:off x="2345" y="1496"/>
              <a:ext cx="686" cy="1048"/>
              <a:chOff x="2345" y="1496"/>
              <a:chExt cx="686" cy="1048"/>
            </a:xfrm>
          </p:grpSpPr>
          <p:sp>
            <p:nvSpPr>
              <p:cNvPr id="8215" name="Rectangle 4"/>
              <p:cNvSpPr>
                <a:spLocks noChangeArrowheads="1"/>
              </p:cNvSpPr>
              <p:nvPr/>
            </p:nvSpPr>
            <p:spPr bwMode="auto">
              <a:xfrm>
                <a:off x="2546" y="1898"/>
                <a:ext cx="283" cy="646"/>
              </a:xfrm>
              <a:prstGeom prst="rect">
                <a:avLst/>
              </a:prstGeom>
              <a:gradFill rotWithShape="0">
                <a:gsLst>
                  <a:gs pos="0">
                    <a:srgbClr val="B35800"/>
                  </a:gs>
                  <a:gs pos="50000">
                    <a:srgbClr val="C96F00"/>
                  </a:gs>
                  <a:gs pos="100000">
                    <a:srgbClr val="B35800"/>
                  </a:gs>
                </a:gsLst>
                <a:lin ang="0" scaled="1"/>
              </a:gra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lstStyle/>
              <a:p>
                <a:pPr eaLnBrk="0" hangingPunct="0"/>
                <a:endParaRPr lang="en-US"/>
              </a:p>
            </p:txBody>
          </p:sp>
          <p:sp>
            <p:nvSpPr>
              <p:cNvPr id="8216" name="Oval 5"/>
              <p:cNvSpPr>
                <a:spLocks noChangeArrowheads="1"/>
              </p:cNvSpPr>
              <p:nvPr/>
            </p:nvSpPr>
            <p:spPr bwMode="auto">
              <a:xfrm>
                <a:off x="2345" y="1496"/>
                <a:ext cx="686" cy="443"/>
              </a:xfrm>
              <a:prstGeom prst="ellipse">
                <a:avLst/>
              </a:prstGeom>
              <a:solidFill>
                <a:srgbClr val="00B400"/>
              </a:solidFill>
              <a:ln>
                <a:noFill/>
              </a:ln>
              <a:extLst>
                <a:ext uri="{91240B29-F687-4F45-9708-019B960494DF}">
                  <a14:hiddenLine xmlns:a14="http://schemas.microsoft.com/office/drawing/2010/main" w="25400">
                    <a:solidFill>
                      <a:srgbClr val="000000"/>
                    </a:solidFill>
                    <a:round/>
                    <a:headEnd/>
                    <a:tailEnd/>
                  </a14:hiddenLine>
                </a:ext>
              </a:extLst>
            </p:spPr>
            <p:txBody>
              <a:bodyPr wrap="none"/>
              <a:lstStyle/>
              <a:p>
                <a:pPr eaLnBrk="0" hangingPunct="0"/>
                <a:endParaRPr lang="en-US"/>
              </a:p>
            </p:txBody>
          </p:sp>
          <p:sp>
            <p:nvSpPr>
              <p:cNvPr id="8217" name="Rectangle 6"/>
              <p:cNvSpPr>
                <a:spLocks noChangeArrowheads="1"/>
              </p:cNvSpPr>
              <p:nvPr/>
            </p:nvSpPr>
            <p:spPr bwMode="auto">
              <a:xfrm>
                <a:off x="2629" y="2205"/>
                <a:ext cx="47" cy="102"/>
              </a:xfrm>
              <a:prstGeom prst="rect">
                <a:avLst/>
              </a:prstGeom>
              <a:solidFill>
                <a:srgbClr val="FFFFFF"/>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lstStyle/>
              <a:p>
                <a:pPr eaLnBrk="0" hangingPunct="0"/>
                <a:endParaRPr lang="en-US"/>
              </a:p>
            </p:txBody>
          </p:sp>
          <p:sp>
            <p:nvSpPr>
              <p:cNvPr id="8218" name="Rectangle 7"/>
              <p:cNvSpPr>
                <a:spLocks noChangeArrowheads="1"/>
              </p:cNvSpPr>
              <p:nvPr/>
            </p:nvSpPr>
            <p:spPr bwMode="auto">
              <a:xfrm>
                <a:off x="2684" y="2087"/>
                <a:ext cx="48" cy="102"/>
              </a:xfrm>
              <a:prstGeom prst="rect">
                <a:avLst/>
              </a:prstGeom>
              <a:solidFill>
                <a:srgbClr val="FFFFFF"/>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lstStyle/>
              <a:p>
                <a:pPr eaLnBrk="0" hangingPunct="0"/>
                <a:endParaRPr lang="en-US"/>
              </a:p>
            </p:txBody>
          </p:sp>
        </p:grpSp>
        <p:grpSp>
          <p:nvGrpSpPr>
            <p:cNvPr id="4" name="Group 23"/>
            <p:cNvGrpSpPr>
              <a:grpSpLocks/>
            </p:cNvGrpSpPr>
            <p:nvPr/>
          </p:nvGrpSpPr>
          <p:grpSpPr bwMode="auto">
            <a:xfrm>
              <a:off x="1808" y="889"/>
              <a:ext cx="686" cy="1048"/>
              <a:chOff x="1808" y="879"/>
              <a:chExt cx="686" cy="1048"/>
            </a:xfrm>
          </p:grpSpPr>
          <p:sp>
            <p:nvSpPr>
              <p:cNvPr id="8211" name="Rectangle 8"/>
              <p:cNvSpPr>
                <a:spLocks noChangeArrowheads="1"/>
              </p:cNvSpPr>
              <p:nvPr/>
            </p:nvSpPr>
            <p:spPr bwMode="auto">
              <a:xfrm>
                <a:off x="2010" y="1282"/>
                <a:ext cx="282" cy="645"/>
              </a:xfrm>
              <a:prstGeom prst="rect">
                <a:avLst/>
              </a:prstGeom>
              <a:gradFill rotWithShape="0">
                <a:gsLst>
                  <a:gs pos="0">
                    <a:srgbClr val="DB7D00">
                      <a:alpha val="50000"/>
                    </a:srgbClr>
                  </a:gs>
                  <a:gs pos="50000">
                    <a:srgbClr val="FFAD2C">
                      <a:alpha val="50000"/>
                    </a:srgbClr>
                  </a:gs>
                  <a:gs pos="100000">
                    <a:srgbClr val="DB7D00">
                      <a:alpha val="50000"/>
                    </a:srgbClr>
                  </a:gs>
                </a:gsLst>
                <a:lin ang="0" scaled="1"/>
              </a:gra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lstStyle/>
              <a:p>
                <a:pPr eaLnBrk="0" hangingPunct="0"/>
                <a:endParaRPr lang="en-US"/>
              </a:p>
            </p:txBody>
          </p:sp>
          <p:sp>
            <p:nvSpPr>
              <p:cNvPr id="8212" name="Oval 9"/>
              <p:cNvSpPr>
                <a:spLocks noChangeArrowheads="1"/>
              </p:cNvSpPr>
              <p:nvPr/>
            </p:nvSpPr>
            <p:spPr bwMode="auto">
              <a:xfrm>
                <a:off x="1808" y="879"/>
                <a:ext cx="686" cy="444"/>
              </a:xfrm>
              <a:prstGeom prst="ellipse">
                <a:avLst/>
              </a:prstGeom>
              <a:solidFill>
                <a:srgbClr val="99FF99"/>
              </a:solidFill>
              <a:ln>
                <a:noFill/>
              </a:ln>
              <a:extLst>
                <a:ext uri="{91240B29-F687-4F45-9708-019B960494DF}">
                  <a14:hiddenLine xmlns:a14="http://schemas.microsoft.com/office/drawing/2010/main" w="25400">
                    <a:solidFill>
                      <a:srgbClr val="000000"/>
                    </a:solidFill>
                    <a:round/>
                    <a:headEnd/>
                    <a:tailEnd/>
                  </a14:hiddenLine>
                </a:ext>
              </a:extLst>
            </p:spPr>
            <p:txBody>
              <a:bodyPr wrap="none"/>
              <a:lstStyle/>
              <a:p>
                <a:pPr eaLnBrk="0" hangingPunct="0"/>
                <a:endParaRPr lang="en-US"/>
              </a:p>
            </p:txBody>
          </p:sp>
          <p:sp>
            <p:nvSpPr>
              <p:cNvPr id="8213" name="Rectangle 10"/>
              <p:cNvSpPr>
                <a:spLocks noChangeArrowheads="1"/>
              </p:cNvSpPr>
              <p:nvPr/>
            </p:nvSpPr>
            <p:spPr bwMode="auto">
              <a:xfrm>
                <a:off x="2092" y="1588"/>
                <a:ext cx="48" cy="102"/>
              </a:xfrm>
              <a:prstGeom prst="rect">
                <a:avLst/>
              </a:prstGeom>
              <a:solidFill>
                <a:srgbClr val="FFFFFF"/>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lstStyle/>
              <a:p>
                <a:pPr eaLnBrk="0" hangingPunct="0"/>
                <a:endParaRPr lang="en-US"/>
              </a:p>
            </p:txBody>
          </p:sp>
          <p:sp>
            <p:nvSpPr>
              <p:cNvPr id="8214" name="Rectangle 11"/>
              <p:cNvSpPr>
                <a:spLocks noChangeArrowheads="1"/>
              </p:cNvSpPr>
              <p:nvPr/>
            </p:nvSpPr>
            <p:spPr bwMode="auto">
              <a:xfrm>
                <a:off x="2147" y="1470"/>
                <a:ext cx="48" cy="103"/>
              </a:xfrm>
              <a:prstGeom prst="rect">
                <a:avLst/>
              </a:prstGeom>
              <a:solidFill>
                <a:srgbClr val="FFFFFF"/>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lstStyle/>
              <a:p>
                <a:pPr eaLnBrk="0" hangingPunct="0"/>
                <a:endParaRPr lang="en-US"/>
              </a:p>
            </p:txBody>
          </p:sp>
        </p:grpSp>
        <p:grpSp>
          <p:nvGrpSpPr>
            <p:cNvPr id="5" name="Group 25"/>
            <p:cNvGrpSpPr>
              <a:grpSpLocks/>
            </p:cNvGrpSpPr>
            <p:nvPr/>
          </p:nvGrpSpPr>
          <p:grpSpPr bwMode="auto">
            <a:xfrm>
              <a:off x="4038" y="1099"/>
              <a:ext cx="687" cy="1048"/>
              <a:chOff x="4038" y="1099"/>
              <a:chExt cx="687" cy="1048"/>
            </a:xfrm>
          </p:grpSpPr>
          <p:sp>
            <p:nvSpPr>
              <p:cNvPr id="8208" name="Rectangle 12"/>
              <p:cNvSpPr>
                <a:spLocks noChangeArrowheads="1"/>
              </p:cNvSpPr>
              <p:nvPr/>
            </p:nvSpPr>
            <p:spPr bwMode="auto">
              <a:xfrm>
                <a:off x="4240" y="1502"/>
                <a:ext cx="283" cy="645"/>
              </a:xfrm>
              <a:prstGeom prst="rect">
                <a:avLst/>
              </a:prstGeom>
              <a:gradFill rotWithShape="0">
                <a:gsLst>
                  <a:gs pos="0">
                    <a:srgbClr val="B35800"/>
                  </a:gs>
                  <a:gs pos="50000">
                    <a:srgbClr val="C96F00"/>
                  </a:gs>
                  <a:gs pos="100000">
                    <a:srgbClr val="B35800"/>
                  </a:gs>
                </a:gsLst>
                <a:lin ang="0" scaled="1"/>
              </a:gra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lstStyle/>
              <a:p>
                <a:pPr eaLnBrk="0" hangingPunct="0"/>
                <a:endParaRPr lang="en-US"/>
              </a:p>
            </p:txBody>
          </p:sp>
          <p:sp>
            <p:nvSpPr>
              <p:cNvPr id="8209" name="Oval 13"/>
              <p:cNvSpPr>
                <a:spLocks noChangeArrowheads="1"/>
              </p:cNvSpPr>
              <p:nvPr/>
            </p:nvSpPr>
            <p:spPr bwMode="auto">
              <a:xfrm>
                <a:off x="4038" y="1099"/>
                <a:ext cx="687" cy="444"/>
              </a:xfrm>
              <a:prstGeom prst="ellipse">
                <a:avLst/>
              </a:prstGeom>
              <a:solidFill>
                <a:srgbClr val="00B400"/>
              </a:solidFill>
              <a:ln>
                <a:noFill/>
              </a:ln>
              <a:extLst>
                <a:ext uri="{91240B29-F687-4F45-9708-019B960494DF}">
                  <a14:hiddenLine xmlns:a14="http://schemas.microsoft.com/office/drawing/2010/main" w="25400">
                    <a:solidFill>
                      <a:srgbClr val="000000"/>
                    </a:solidFill>
                    <a:round/>
                    <a:headEnd/>
                    <a:tailEnd/>
                  </a14:hiddenLine>
                </a:ext>
              </a:extLst>
            </p:spPr>
            <p:txBody>
              <a:bodyPr wrap="none"/>
              <a:lstStyle/>
              <a:p>
                <a:pPr eaLnBrk="0" hangingPunct="0"/>
                <a:endParaRPr lang="en-US"/>
              </a:p>
            </p:txBody>
          </p:sp>
          <p:sp>
            <p:nvSpPr>
              <p:cNvPr id="8210" name="Rectangle 14"/>
              <p:cNvSpPr>
                <a:spLocks noChangeArrowheads="1"/>
              </p:cNvSpPr>
              <p:nvPr/>
            </p:nvSpPr>
            <p:spPr bwMode="auto">
              <a:xfrm>
                <a:off x="4275" y="1795"/>
                <a:ext cx="48" cy="102"/>
              </a:xfrm>
              <a:prstGeom prst="rect">
                <a:avLst/>
              </a:prstGeom>
              <a:solidFill>
                <a:srgbClr val="FFFFFF"/>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lstStyle/>
              <a:p>
                <a:pPr eaLnBrk="0" hangingPunct="0"/>
                <a:endParaRPr lang="en-US"/>
              </a:p>
            </p:txBody>
          </p:sp>
        </p:grpSp>
        <p:sp>
          <p:nvSpPr>
            <p:cNvPr id="8207" name="Text Box 18"/>
            <p:cNvSpPr txBox="1">
              <a:spLocks noChangeArrowheads="1"/>
            </p:cNvSpPr>
            <p:nvPr/>
          </p:nvSpPr>
          <p:spPr bwMode="auto">
            <a:xfrm>
              <a:off x="1865" y="4252"/>
              <a:ext cx="381" cy="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0" tIns="0" rIns="0" bIns="0">
              <a:spAutoFit/>
            </a:bodyPr>
            <a:lstStyle>
              <a:lvl1pPr eaLnBrk="0" hangingPunct="0">
                <a:defRPr>
                  <a:solidFill>
                    <a:schemeClr val="tx1"/>
                  </a:solidFill>
                  <a:latin typeface="Interstate-Light" pitchFamily="2" charset="0"/>
                  <a:ea typeface="MS PGothic" pitchFamily="34" charset="-128"/>
                </a:defRPr>
              </a:lvl1pPr>
              <a:lvl2pPr marL="742950" indent="-285750" eaLnBrk="0" hangingPunct="0">
                <a:defRPr>
                  <a:solidFill>
                    <a:schemeClr val="tx1"/>
                  </a:solidFill>
                  <a:latin typeface="Interstate-Light" pitchFamily="2" charset="0"/>
                  <a:ea typeface="MS PGothic" pitchFamily="34" charset="-128"/>
                </a:defRPr>
              </a:lvl2pPr>
              <a:lvl3pPr marL="1143000" indent="-228600" eaLnBrk="0" hangingPunct="0">
                <a:defRPr>
                  <a:solidFill>
                    <a:schemeClr val="tx1"/>
                  </a:solidFill>
                  <a:latin typeface="Interstate-Light" pitchFamily="2" charset="0"/>
                  <a:ea typeface="MS PGothic" pitchFamily="34" charset="-128"/>
                </a:defRPr>
              </a:lvl3pPr>
              <a:lvl4pPr marL="1600200" indent="-228600" eaLnBrk="0" hangingPunct="0">
                <a:defRPr>
                  <a:solidFill>
                    <a:schemeClr val="tx1"/>
                  </a:solidFill>
                  <a:latin typeface="Interstate-Light" pitchFamily="2" charset="0"/>
                  <a:ea typeface="MS PGothic" pitchFamily="34" charset="-128"/>
                </a:defRPr>
              </a:lvl4pPr>
              <a:lvl5pPr marL="2057400" indent="-228600" eaLnBrk="0" hangingPunct="0">
                <a:defRPr>
                  <a:solidFill>
                    <a:schemeClr val="tx1"/>
                  </a:solidFill>
                  <a:latin typeface="Interstate-Light" pitchFamily="2" charset="0"/>
                  <a:ea typeface="MS PGothic" pitchFamily="34" charset="-128"/>
                </a:defRPr>
              </a:lvl5pPr>
              <a:lvl6pPr marL="2514600" indent="-228600" eaLnBrk="0" fontAlgn="base" hangingPunct="0">
                <a:spcBef>
                  <a:spcPct val="0"/>
                </a:spcBef>
                <a:spcAft>
                  <a:spcPct val="0"/>
                </a:spcAft>
                <a:defRPr>
                  <a:solidFill>
                    <a:schemeClr val="tx1"/>
                  </a:solidFill>
                  <a:latin typeface="Interstate-Light" pitchFamily="2" charset="0"/>
                  <a:ea typeface="MS PGothic" pitchFamily="34" charset="-128"/>
                </a:defRPr>
              </a:lvl6pPr>
              <a:lvl7pPr marL="2971800" indent="-228600" eaLnBrk="0" fontAlgn="base" hangingPunct="0">
                <a:spcBef>
                  <a:spcPct val="0"/>
                </a:spcBef>
                <a:spcAft>
                  <a:spcPct val="0"/>
                </a:spcAft>
                <a:defRPr>
                  <a:solidFill>
                    <a:schemeClr val="tx1"/>
                  </a:solidFill>
                  <a:latin typeface="Interstate-Light" pitchFamily="2" charset="0"/>
                  <a:ea typeface="MS PGothic" pitchFamily="34" charset="-128"/>
                </a:defRPr>
              </a:lvl7pPr>
              <a:lvl8pPr marL="3429000" indent="-228600" eaLnBrk="0" fontAlgn="base" hangingPunct="0">
                <a:spcBef>
                  <a:spcPct val="0"/>
                </a:spcBef>
                <a:spcAft>
                  <a:spcPct val="0"/>
                </a:spcAft>
                <a:defRPr>
                  <a:solidFill>
                    <a:schemeClr val="tx1"/>
                  </a:solidFill>
                  <a:latin typeface="Interstate-Light" pitchFamily="2" charset="0"/>
                  <a:ea typeface="MS PGothic" pitchFamily="34" charset="-128"/>
                </a:defRPr>
              </a:lvl8pPr>
              <a:lvl9pPr marL="3886200" indent="-228600" eaLnBrk="0" fontAlgn="base" hangingPunct="0">
                <a:spcBef>
                  <a:spcPct val="0"/>
                </a:spcBef>
                <a:spcAft>
                  <a:spcPct val="0"/>
                </a:spcAft>
                <a:defRPr>
                  <a:solidFill>
                    <a:schemeClr val="tx1"/>
                  </a:solidFill>
                  <a:latin typeface="Interstate-Light" pitchFamily="2" charset="0"/>
                  <a:ea typeface="MS PGothic" pitchFamily="34" charset="-128"/>
                </a:defRPr>
              </a:lvl9pPr>
            </a:lstStyle>
            <a:p>
              <a:pPr>
                <a:spcAft>
                  <a:spcPct val="15000"/>
                </a:spcAft>
              </a:pPr>
              <a:r>
                <a:rPr lang="en-US">
                  <a:solidFill>
                    <a:srgbClr val="000000"/>
                  </a:solidFill>
                </a:rPr>
                <a:t>Trail</a:t>
              </a:r>
            </a:p>
          </p:txBody>
        </p:sp>
      </p:grpSp>
      <p:sp>
        <p:nvSpPr>
          <p:cNvPr id="8199" name="Text Box 19"/>
          <p:cNvSpPr txBox="1">
            <a:spLocks noChangeArrowheads="1"/>
          </p:cNvSpPr>
          <p:nvPr/>
        </p:nvSpPr>
        <p:spPr bwMode="auto">
          <a:xfrm>
            <a:off x="6446838" y="3162300"/>
            <a:ext cx="18542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0" tIns="0" rIns="0" bIns="0">
            <a:spAutoFit/>
          </a:bodyPr>
          <a:lstStyle>
            <a:lvl1pPr eaLnBrk="0" hangingPunct="0">
              <a:defRPr>
                <a:solidFill>
                  <a:schemeClr val="tx1"/>
                </a:solidFill>
                <a:latin typeface="Interstate-Light" pitchFamily="2" charset="0"/>
                <a:ea typeface="MS PGothic" pitchFamily="34" charset="-128"/>
              </a:defRPr>
            </a:lvl1pPr>
            <a:lvl2pPr marL="742950" indent="-285750" eaLnBrk="0" hangingPunct="0">
              <a:defRPr>
                <a:solidFill>
                  <a:schemeClr val="tx1"/>
                </a:solidFill>
                <a:latin typeface="Interstate-Light" pitchFamily="2" charset="0"/>
                <a:ea typeface="MS PGothic" pitchFamily="34" charset="-128"/>
              </a:defRPr>
            </a:lvl2pPr>
            <a:lvl3pPr marL="1143000" indent="-228600" eaLnBrk="0" hangingPunct="0">
              <a:defRPr>
                <a:solidFill>
                  <a:schemeClr val="tx1"/>
                </a:solidFill>
                <a:latin typeface="Interstate-Light" pitchFamily="2" charset="0"/>
                <a:ea typeface="MS PGothic" pitchFamily="34" charset="-128"/>
              </a:defRPr>
            </a:lvl3pPr>
            <a:lvl4pPr marL="1600200" indent="-228600" eaLnBrk="0" hangingPunct="0">
              <a:defRPr>
                <a:solidFill>
                  <a:schemeClr val="tx1"/>
                </a:solidFill>
                <a:latin typeface="Interstate-Light" pitchFamily="2" charset="0"/>
                <a:ea typeface="MS PGothic" pitchFamily="34" charset="-128"/>
              </a:defRPr>
            </a:lvl4pPr>
            <a:lvl5pPr marL="2057400" indent="-228600" eaLnBrk="0" hangingPunct="0">
              <a:defRPr>
                <a:solidFill>
                  <a:schemeClr val="tx1"/>
                </a:solidFill>
                <a:latin typeface="Interstate-Light" pitchFamily="2" charset="0"/>
                <a:ea typeface="MS PGothic" pitchFamily="34" charset="-128"/>
              </a:defRPr>
            </a:lvl5pPr>
            <a:lvl6pPr marL="2514600" indent="-228600" eaLnBrk="0" fontAlgn="base" hangingPunct="0">
              <a:spcBef>
                <a:spcPct val="0"/>
              </a:spcBef>
              <a:spcAft>
                <a:spcPct val="0"/>
              </a:spcAft>
              <a:defRPr>
                <a:solidFill>
                  <a:schemeClr val="tx1"/>
                </a:solidFill>
                <a:latin typeface="Interstate-Light" pitchFamily="2" charset="0"/>
                <a:ea typeface="MS PGothic" pitchFamily="34" charset="-128"/>
              </a:defRPr>
            </a:lvl6pPr>
            <a:lvl7pPr marL="2971800" indent="-228600" eaLnBrk="0" fontAlgn="base" hangingPunct="0">
              <a:spcBef>
                <a:spcPct val="0"/>
              </a:spcBef>
              <a:spcAft>
                <a:spcPct val="0"/>
              </a:spcAft>
              <a:defRPr>
                <a:solidFill>
                  <a:schemeClr val="tx1"/>
                </a:solidFill>
                <a:latin typeface="Interstate-Light" pitchFamily="2" charset="0"/>
                <a:ea typeface="MS PGothic" pitchFamily="34" charset="-128"/>
              </a:defRPr>
            </a:lvl7pPr>
            <a:lvl8pPr marL="3429000" indent="-228600" eaLnBrk="0" fontAlgn="base" hangingPunct="0">
              <a:spcBef>
                <a:spcPct val="0"/>
              </a:spcBef>
              <a:spcAft>
                <a:spcPct val="0"/>
              </a:spcAft>
              <a:defRPr>
                <a:solidFill>
                  <a:schemeClr val="tx1"/>
                </a:solidFill>
                <a:latin typeface="Interstate-Light" pitchFamily="2" charset="0"/>
                <a:ea typeface="MS PGothic" pitchFamily="34" charset="-128"/>
              </a:defRPr>
            </a:lvl8pPr>
            <a:lvl9pPr marL="3886200" indent="-228600" eaLnBrk="0" fontAlgn="base" hangingPunct="0">
              <a:spcBef>
                <a:spcPct val="0"/>
              </a:spcBef>
              <a:spcAft>
                <a:spcPct val="0"/>
              </a:spcAft>
              <a:defRPr>
                <a:solidFill>
                  <a:schemeClr val="tx1"/>
                </a:solidFill>
                <a:latin typeface="Interstate-Light" pitchFamily="2" charset="0"/>
                <a:ea typeface="MS PGothic" pitchFamily="34" charset="-128"/>
              </a:defRPr>
            </a:lvl9pPr>
          </a:lstStyle>
          <a:p>
            <a:pPr>
              <a:spcAft>
                <a:spcPct val="15000"/>
              </a:spcAft>
            </a:pPr>
            <a:r>
              <a:rPr lang="en-US" dirty="0" smtClean="0">
                <a:solidFill>
                  <a:srgbClr val="000000"/>
                </a:solidFill>
              </a:rPr>
              <a:t>Put confirmation </a:t>
            </a:r>
            <a:r>
              <a:rPr lang="en-US" dirty="0">
                <a:solidFill>
                  <a:srgbClr val="000000"/>
                </a:solidFill>
              </a:rPr>
              <a:t>blaze a short distance past the turn</a:t>
            </a:r>
          </a:p>
        </p:txBody>
      </p:sp>
      <p:sp>
        <p:nvSpPr>
          <p:cNvPr id="8200" name="Line 20"/>
          <p:cNvSpPr>
            <a:spLocks noChangeShapeType="1"/>
          </p:cNvSpPr>
          <p:nvPr/>
        </p:nvSpPr>
        <p:spPr bwMode="auto">
          <a:xfrm flipH="1" flipV="1">
            <a:off x="6351588" y="2841625"/>
            <a:ext cx="169862" cy="292100"/>
          </a:xfrm>
          <a:prstGeom prst="line">
            <a:avLst/>
          </a:prstGeom>
          <a:noFill/>
          <a:ln w="38100">
            <a:solidFill>
              <a:srgbClr val="000000"/>
            </a:solidFill>
            <a:round/>
            <a:headEnd/>
            <a:tailEnd type="triangle" w="med" len="lg"/>
          </a:ln>
          <a:extLst>
            <a:ext uri="{909E8E84-426E-40DD-AFC4-6F175D3DCCD1}">
              <a14:hiddenFill xmlns:a14="http://schemas.microsoft.com/office/drawing/2010/main">
                <a:noFill/>
              </a14:hiddenFill>
            </a:ext>
          </a:extLst>
        </p:spPr>
        <p:txBody>
          <a:bodyPr wrap="none" lIns="82442" tIns="41221" rIns="82442" bIns="41221"/>
          <a:lstStyle/>
          <a:p>
            <a:endParaRPr lang="en-US"/>
          </a:p>
        </p:txBody>
      </p:sp>
      <p:sp>
        <p:nvSpPr>
          <p:cNvPr id="8201" name="Line 21"/>
          <p:cNvSpPr>
            <a:spLocks noChangeShapeType="1"/>
          </p:cNvSpPr>
          <p:nvPr/>
        </p:nvSpPr>
        <p:spPr bwMode="auto">
          <a:xfrm flipV="1">
            <a:off x="2292350" y="2106613"/>
            <a:ext cx="490538" cy="192087"/>
          </a:xfrm>
          <a:prstGeom prst="line">
            <a:avLst/>
          </a:prstGeom>
          <a:noFill/>
          <a:ln w="38100">
            <a:solidFill>
              <a:srgbClr val="000000"/>
            </a:solidFill>
            <a:round/>
            <a:headEnd/>
            <a:tailEnd type="triangle" w="med" len="lg"/>
          </a:ln>
          <a:extLst>
            <a:ext uri="{909E8E84-426E-40DD-AFC4-6F175D3DCCD1}">
              <a14:hiddenFill xmlns:a14="http://schemas.microsoft.com/office/drawing/2010/main">
                <a:noFill/>
              </a14:hiddenFill>
            </a:ext>
          </a:extLst>
        </p:spPr>
        <p:txBody>
          <a:bodyPr wrap="none" lIns="82442" tIns="41221" rIns="82442" bIns="41221"/>
          <a:lstStyle/>
          <a:p>
            <a:endParaRPr lang="en-US"/>
          </a:p>
        </p:txBody>
      </p:sp>
      <p:sp>
        <p:nvSpPr>
          <p:cNvPr id="8202" name="Text Box 22"/>
          <p:cNvSpPr txBox="1">
            <a:spLocks noChangeArrowheads="1"/>
          </p:cNvSpPr>
          <p:nvPr/>
        </p:nvSpPr>
        <p:spPr bwMode="auto">
          <a:xfrm>
            <a:off x="3962400" y="5133975"/>
            <a:ext cx="459422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0" tIns="0" rIns="0" bIns="0">
            <a:spAutoFit/>
          </a:bodyPr>
          <a:lstStyle>
            <a:lvl1pPr eaLnBrk="0" hangingPunct="0">
              <a:defRPr>
                <a:solidFill>
                  <a:schemeClr val="tx1"/>
                </a:solidFill>
                <a:latin typeface="Interstate-Light" pitchFamily="2" charset="0"/>
                <a:ea typeface="MS PGothic" pitchFamily="34" charset="-128"/>
              </a:defRPr>
            </a:lvl1pPr>
            <a:lvl2pPr marL="742950" indent="-285750" eaLnBrk="0" hangingPunct="0">
              <a:defRPr>
                <a:solidFill>
                  <a:schemeClr val="tx1"/>
                </a:solidFill>
                <a:latin typeface="Interstate-Light" pitchFamily="2" charset="0"/>
                <a:ea typeface="MS PGothic" pitchFamily="34" charset="-128"/>
              </a:defRPr>
            </a:lvl2pPr>
            <a:lvl3pPr marL="1143000" indent="-228600" eaLnBrk="0" hangingPunct="0">
              <a:defRPr>
                <a:solidFill>
                  <a:schemeClr val="tx1"/>
                </a:solidFill>
                <a:latin typeface="Interstate-Light" pitchFamily="2" charset="0"/>
                <a:ea typeface="MS PGothic" pitchFamily="34" charset="-128"/>
              </a:defRPr>
            </a:lvl3pPr>
            <a:lvl4pPr marL="1600200" indent="-228600" eaLnBrk="0" hangingPunct="0">
              <a:defRPr>
                <a:solidFill>
                  <a:schemeClr val="tx1"/>
                </a:solidFill>
                <a:latin typeface="Interstate-Light" pitchFamily="2" charset="0"/>
                <a:ea typeface="MS PGothic" pitchFamily="34" charset="-128"/>
              </a:defRPr>
            </a:lvl4pPr>
            <a:lvl5pPr marL="2057400" indent="-228600" eaLnBrk="0" hangingPunct="0">
              <a:defRPr>
                <a:solidFill>
                  <a:schemeClr val="tx1"/>
                </a:solidFill>
                <a:latin typeface="Interstate-Light" pitchFamily="2" charset="0"/>
                <a:ea typeface="MS PGothic" pitchFamily="34" charset="-128"/>
              </a:defRPr>
            </a:lvl5pPr>
            <a:lvl6pPr marL="2514600" indent="-228600" eaLnBrk="0" fontAlgn="base" hangingPunct="0">
              <a:spcBef>
                <a:spcPct val="0"/>
              </a:spcBef>
              <a:spcAft>
                <a:spcPct val="0"/>
              </a:spcAft>
              <a:defRPr>
                <a:solidFill>
                  <a:schemeClr val="tx1"/>
                </a:solidFill>
                <a:latin typeface="Interstate-Light" pitchFamily="2" charset="0"/>
                <a:ea typeface="MS PGothic" pitchFamily="34" charset="-128"/>
              </a:defRPr>
            </a:lvl6pPr>
            <a:lvl7pPr marL="2971800" indent="-228600" eaLnBrk="0" fontAlgn="base" hangingPunct="0">
              <a:spcBef>
                <a:spcPct val="0"/>
              </a:spcBef>
              <a:spcAft>
                <a:spcPct val="0"/>
              </a:spcAft>
              <a:defRPr>
                <a:solidFill>
                  <a:schemeClr val="tx1"/>
                </a:solidFill>
                <a:latin typeface="Interstate-Light" pitchFamily="2" charset="0"/>
                <a:ea typeface="MS PGothic" pitchFamily="34" charset="-128"/>
              </a:defRPr>
            </a:lvl7pPr>
            <a:lvl8pPr marL="3429000" indent="-228600" eaLnBrk="0" fontAlgn="base" hangingPunct="0">
              <a:spcBef>
                <a:spcPct val="0"/>
              </a:spcBef>
              <a:spcAft>
                <a:spcPct val="0"/>
              </a:spcAft>
              <a:defRPr>
                <a:solidFill>
                  <a:schemeClr val="tx1"/>
                </a:solidFill>
                <a:latin typeface="Interstate-Light" pitchFamily="2" charset="0"/>
                <a:ea typeface="MS PGothic" pitchFamily="34" charset="-128"/>
              </a:defRPr>
            </a:lvl8pPr>
            <a:lvl9pPr marL="3886200" indent="-228600" eaLnBrk="0" fontAlgn="base" hangingPunct="0">
              <a:spcBef>
                <a:spcPct val="0"/>
              </a:spcBef>
              <a:spcAft>
                <a:spcPct val="0"/>
              </a:spcAft>
              <a:defRPr>
                <a:solidFill>
                  <a:schemeClr val="tx1"/>
                </a:solidFill>
                <a:latin typeface="Interstate-Light" pitchFamily="2" charset="0"/>
                <a:ea typeface="MS PGothic" pitchFamily="34" charset="-128"/>
              </a:defRPr>
            </a:lvl9pPr>
          </a:lstStyle>
          <a:p>
            <a:pPr>
              <a:spcAft>
                <a:spcPct val="15000"/>
              </a:spcAft>
            </a:pPr>
            <a:r>
              <a:rPr lang="en-US">
                <a:solidFill>
                  <a:srgbClr val="000000"/>
                </a:solidFill>
              </a:rPr>
              <a:t>Place turn blazes at turns of 45 degrees or more</a:t>
            </a:r>
          </a:p>
        </p:txBody>
      </p:sp>
      <p:sp>
        <p:nvSpPr>
          <p:cNvPr id="9" name="Title 8"/>
          <p:cNvSpPr>
            <a:spLocks noGrp="1"/>
          </p:cNvSpPr>
          <p:nvPr>
            <p:ph type="title"/>
          </p:nvPr>
        </p:nvSpPr>
        <p:spPr/>
        <p:txBody>
          <a:bodyPr/>
          <a:lstStyle/>
          <a:p>
            <a:r>
              <a:rPr lang="en-US" dirty="0" smtClean="0"/>
              <a:t>Blazing Turns</a:t>
            </a:r>
            <a:endParaRPr lang="en-US" dirty="0"/>
          </a:p>
        </p:txBody>
      </p:sp>
      <p:sp>
        <p:nvSpPr>
          <p:cNvPr id="6" name="Slide Number Placeholder 5"/>
          <p:cNvSpPr>
            <a:spLocks noGrp="1"/>
          </p:cNvSpPr>
          <p:nvPr>
            <p:ph type="sldNum" sz="quarter" idx="12"/>
          </p:nvPr>
        </p:nvSpPr>
        <p:spPr/>
        <p:txBody>
          <a:bodyPr/>
          <a:lstStyle/>
          <a:p>
            <a:fld id="{DEE7C963-6B0F-42BE-8AFD-8C4476F60BDC}" type="slidenum">
              <a:rPr lang="en-US" smtClean="0"/>
              <a:pPr/>
              <a:t>27</a:t>
            </a:fld>
            <a:endParaRPr lang="en-US"/>
          </a:p>
        </p:txBody>
      </p:sp>
    </p:spTree>
    <p:extLst>
      <p:ext uri="{BB962C8B-B14F-4D97-AF65-F5344CB8AC3E}">
        <p14:creationId xmlns:p14="http://schemas.microsoft.com/office/powerpoint/2010/main" val="38492038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ext Box 8"/>
          <p:cNvSpPr txBox="1">
            <a:spLocks noChangeArrowheads="1"/>
          </p:cNvSpPr>
          <p:nvPr/>
        </p:nvSpPr>
        <p:spPr bwMode="auto">
          <a:xfrm>
            <a:off x="4083050" y="1228725"/>
            <a:ext cx="4230688" cy="226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spAutoFit/>
          </a:bodyPr>
          <a:lstStyle>
            <a:lvl1pPr marL="203200" indent="-203200" eaLnBrk="0" hangingPunct="0">
              <a:defRPr>
                <a:solidFill>
                  <a:schemeClr val="tx1"/>
                </a:solidFill>
                <a:latin typeface="Interstate-Light" pitchFamily="2" charset="0"/>
                <a:ea typeface="MS PGothic" pitchFamily="34" charset="-128"/>
              </a:defRPr>
            </a:lvl1pPr>
            <a:lvl2pPr marL="742950" indent="-285750" eaLnBrk="0" hangingPunct="0">
              <a:defRPr>
                <a:solidFill>
                  <a:schemeClr val="tx1"/>
                </a:solidFill>
                <a:latin typeface="Interstate-Light" pitchFamily="2" charset="0"/>
                <a:ea typeface="MS PGothic" pitchFamily="34" charset="-128"/>
              </a:defRPr>
            </a:lvl2pPr>
            <a:lvl3pPr marL="1143000" indent="-228600" eaLnBrk="0" hangingPunct="0">
              <a:defRPr>
                <a:solidFill>
                  <a:schemeClr val="tx1"/>
                </a:solidFill>
                <a:latin typeface="Interstate-Light" pitchFamily="2" charset="0"/>
                <a:ea typeface="MS PGothic" pitchFamily="34" charset="-128"/>
              </a:defRPr>
            </a:lvl3pPr>
            <a:lvl4pPr marL="1600200" indent="-228600" eaLnBrk="0" hangingPunct="0">
              <a:defRPr>
                <a:solidFill>
                  <a:schemeClr val="tx1"/>
                </a:solidFill>
                <a:latin typeface="Interstate-Light" pitchFamily="2" charset="0"/>
                <a:ea typeface="MS PGothic" pitchFamily="34" charset="-128"/>
              </a:defRPr>
            </a:lvl4pPr>
            <a:lvl5pPr marL="2057400" indent="-228600" eaLnBrk="0" hangingPunct="0">
              <a:defRPr>
                <a:solidFill>
                  <a:schemeClr val="tx1"/>
                </a:solidFill>
                <a:latin typeface="Interstate-Light" pitchFamily="2" charset="0"/>
                <a:ea typeface="MS PGothic" pitchFamily="34" charset="-128"/>
              </a:defRPr>
            </a:lvl5pPr>
            <a:lvl6pPr marL="2514600" indent="-228600" eaLnBrk="0" fontAlgn="base" hangingPunct="0">
              <a:spcBef>
                <a:spcPct val="0"/>
              </a:spcBef>
              <a:spcAft>
                <a:spcPct val="0"/>
              </a:spcAft>
              <a:defRPr>
                <a:solidFill>
                  <a:schemeClr val="tx1"/>
                </a:solidFill>
                <a:latin typeface="Interstate-Light" pitchFamily="2" charset="0"/>
                <a:ea typeface="MS PGothic" pitchFamily="34" charset="-128"/>
              </a:defRPr>
            </a:lvl6pPr>
            <a:lvl7pPr marL="2971800" indent="-228600" eaLnBrk="0" fontAlgn="base" hangingPunct="0">
              <a:spcBef>
                <a:spcPct val="0"/>
              </a:spcBef>
              <a:spcAft>
                <a:spcPct val="0"/>
              </a:spcAft>
              <a:defRPr>
                <a:solidFill>
                  <a:schemeClr val="tx1"/>
                </a:solidFill>
                <a:latin typeface="Interstate-Light" pitchFamily="2" charset="0"/>
                <a:ea typeface="MS PGothic" pitchFamily="34" charset="-128"/>
              </a:defRPr>
            </a:lvl7pPr>
            <a:lvl8pPr marL="3429000" indent="-228600" eaLnBrk="0" fontAlgn="base" hangingPunct="0">
              <a:spcBef>
                <a:spcPct val="0"/>
              </a:spcBef>
              <a:spcAft>
                <a:spcPct val="0"/>
              </a:spcAft>
              <a:defRPr>
                <a:solidFill>
                  <a:schemeClr val="tx1"/>
                </a:solidFill>
                <a:latin typeface="Interstate-Light" pitchFamily="2" charset="0"/>
                <a:ea typeface="MS PGothic" pitchFamily="34" charset="-128"/>
              </a:defRPr>
            </a:lvl8pPr>
            <a:lvl9pPr marL="3886200" indent="-228600" eaLnBrk="0" fontAlgn="base" hangingPunct="0">
              <a:spcBef>
                <a:spcPct val="0"/>
              </a:spcBef>
              <a:spcAft>
                <a:spcPct val="0"/>
              </a:spcAft>
              <a:defRPr>
                <a:solidFill>
                  <a:schemeClr val="tx1"/>
                </a:solidFill>
                <a:latin typeface="Interstate-Light" pitchFamily="2" charset="0"/>
                <a:ea typeface="MS PGothic" pitchFamily="34" charset="-128"/>
              </a:defRPr>
            </a:lvl9pPr>
          </a:lstStyle>
          <a:p>
            <a:pPr marL="228600" indent="-228600">
              <a:spcAft>
                <a:spcPts val="400"/>
              </a:spcAft>
              <a:buClr>
                <a:srgbClr val="4C8753"/>
              </a:buClr>
              <a:buSzPct val="100000"/>
              <a:buFont typeface="Wingdings" panose="05000000000000000000" pitchFamily="2" charset="2"/>
              <a:buChar char="§"/>
            </a:pPr>
            <a:r>
              <a:rPr lang="en-US" sz="2400" dirty="0" smtClean="0">
                <a:solidFill>
                  <a:srgbClr val="000000"/>
                </a:solidFill>
                <a:latin typeface="+mn-lt"/>
              </a:rPr>
              <a:t>Place </a:t>
            </a:r>
            <a:r>
              <a:rPr lang="en-US" sz="2400" dirty="0">
                <a:solidFill>
                  <a:srgbClr val="000000"/>
                </a:solidFill>
                <a:latin typeface="+mn-lt"/>
              </a:rPr>
              <a:t>blazes for both trails on the same trees, one above the </a:t>
            </a:r>
            <a:r>
              <a:rPr lang="en-US" sz="2400" dirty="0" smtClean="0">
                <a:solidFill>
                  <a:srgbClr val="000000"/>
                </a:solidFill>
                <a:latin typeface="+mn-lt"/>
              </a:rPr>
              <a:t>other in the same order</a:t>
            </a:r>
            <a:endParaRPr lang="en-US" sz="2400" dirty="0">
              <a:solidFill>
                <a:srgbClr val="000000"/>
              </a:solidFill>
              <a:latin typeface="+mn-lt"/>
            </a:endParaRPr>
          </a:p>
          <a:p>
            <a:pPr marL="228600" indent="-228600">
              <a:spcAft>
                <a:spcPts val="400"/>
              </a:spcAft>
              <a:buClr>
                <a:srgbClr val="4C8753"/>
              </a:buClr>
              <a:buSzPct val="100000"/>
              <a:buFont typeface="Wingdings" panose="05000000000000000000" pitchFamily="2" charset="2"/>
              <a:buChar char="§"/>
            </a:pPr>
            <a:r>
              <a:rPr lang="en-US" sz="2400" dirty="0" smtClean="0">
                <a:solidFill>
                  <a:srgbClr val="000000"/>
                </a:solidFill>
                <a:latin typeface="+mn-lt"/>
              </a:rPr>
              <a:t>Blazes </a:t>
            </a:r>
            <a:r>
              <a:rPr lang="en-US" sz="2400" dirty="0">
                <a:solidFill>
                  <a:srgbClr val="000000"/>
                </a:solidFill>
                <a:latin typeface="+mn-lt"/>
              </a:rPr>
              <a:t>for long-distance trails such as the AT should be above blazes for local trails</a:t>
            </a:r>
          </a:p>
        </p:txBody>
      </p:sp>
      <p:grpSp>
        <p:nvGrpSpPr>
          <p:cNvPr id="2" name="Group 20"/>
          <p:cNvGrpSpPr>
            <a:grpSpLocks/>
          </p:cNvGrpSpPr>
          <p:nvPr/>
        </p:nvGrpSpPr>
        <p:grpSpPr bwMode="auto">
          <a:xfrm>
            <a:off x="1447800" y="1066800"/>
            <a:ext cx="1963738" cy="4943475"/>
            <a:chOff x="1030" y="993"/>
            <a:chExt cx="1375" cy="3659"/>
          </a:xfrm>
        </p:grpSpPr>
        <p:sp>
          <p:nvSpPr>
            <p:cNvPr id="9225" name="Freeform 2" descr="90%"/>
            <p:cNvSpPr>
              <a:spLocks noChangeArrowheads="1"/>
            </p:cNvSpPr>
            <p:nvPr/>
          </p:nvSpPr>
          <p:spPr bwMode="auto">
            <a:xfrm>
              <a:off x="1030" y="993"/>
              <a:ext cx="779" cy="3659"/>
            </a:xfrm>
            <a:custGeom>
              <a:avLst/>
              <a:gdLst>
                <a:gd name="T0" fmla="*/ 0 w 779"/>
                <a:gd name="T1" fmla="*/ 3657 h 3659"/>
                <a:gd name="T2" fmla="*/ 292 w 779"/>
                <a:gd name="T3" fmla="*/ 5 h 3659"/>
                <a:gd name="T4" fmla="*/ 687 w 779"/>
                <a:gd name="T5" fmla="*/ 11 h 3659"/>
                <a:gd name="T6" fmla="*/ 779 w 779"/>
                <a:gd name="T7" fmla="*/ 3659 h 3659"/>
                <a:gd name="T8" fmla="*/ 779 w 779"/>
                <a:gd name="T9" fmla="*/ 3659 h 3659"/>
                <a:gd name="T10" fmla="*/ 0 60000 65536"/>
                <a:gd name="T11" fmla="*/ 0 60000 65536"/>
                <a:gd name="T12" fmla="*/ 0 60000 65536"/>
                <a:gd name="T13" fmla="*/ 0 60000 65536"/>
                <a:gd name="T14" fmla="*/ 0 60000 65536"/>
                <a:gd name="T15" fmla="*/ 0 w 779"/>
                <a:gd name="T16" fmla="*/ 0 h 3659"/>
                <a:gd name="T17" fmla="*/ 779 w 779"/>
                <a:gd name="T18" fmla="*/ 3659 h 3659"/>
              </a:gdLst>
              <a:ahLst/>
              <a:cxnLst>
                <a:cxn ang="T10">
                  <a:pos x="T0" y="T1"/>
                </a:cxn>
                <a:cxn ang="T11">
                  <a:pos x="T2" y="T3"/>
                </a:cxn>
                <a:cxn ang="T12">
                  <a:pos x="T4" y="T5"/>
                </a:cxn>
                <a:cxn ang="T13">
                  <a:pos x="T6" y="T7"/>
                </a:cxn>
                <a:cxn ang="T14">
                  <a:pos x="T8" y="T9"/>
                </a:cxn>
              </a:cxnLst>
              <a:rect l="T15" t="T16" r="T17" b="T18"/>
              <a:pathLst>
                <a:path w="779" h="3659">
                  <a:moveTo>
                    <a:pt x="0" y="3657"/>
                  </a:moveTo>
                  <a:cubicBezTo>
                    <a:pt x="0" y="3657"/>
                    <a:pt x="292" y="11"/>
                    <a:pt x="292" y="5"/>
                  </a:cubicBezTo>
                  <a:cubicBezTo>
                    <a:pt x="292" y="0"/>
                    <a:pt x="693" y="11"/>
                    <a:pt x="687" y="11"/>
                  </a:cubicBezTo>
                  <a:cubicBezTo>
                    <a:pt x="690" y="44"/>
                    <a:pt x="779" y="3055"/>
                    <a:pt x="779" y="3659"/>
                  </a:cubicBezTo>
                  <a:cubicBezTo>
                    <a:pt x="659" y="3659"/>
                    <a:pt x="0" y="3657"/>
                    <a:pt x="779" y="3659"/>
                  </a:cubicBezTo>
                  <a:close/>
                </a:path>
              </a:pathLst>
            </a:custGeom>
            <a:pattFill prst="pct90">
              <a:fgClr>
                <a:srgbClr val="FFAD2C"/>
              </a:fgClr>
              <a:bgClr>
                <a:srgbClr val="FFFFFF"/>
              </a:bgClr>
            </a:pattFill>
            <a:ln>
              <a:noFill/>
            </a:ln>
            <a:extLs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US"/>
            </a:p>
          </p:txBody>
        </p:sp>
        <p:grpSp>
          <p:nvGrpSpPr>
            <p:cNvPr id="3" name="Group 19"/>
            <p:cNvGrpSpPr>
              <a:grpSpLocks/>
            </p:cNvGrpSpPr>
            <p:nvPr/>
          </p:nvGrpSpPr>
          <p:grpSpPr bwMode="auto">
            <a:xfrm>
              <a:off x="1653" y="3248"/>
              <a:ext cx="752" cy="1148"/>
              <a:chOff x="1653" y="3248"/>
              <a:chExt cx="752" cy="1148"/>
            </a:xfrm>
          </p:grpSpPr>
          <p:sp>
            <p:nvSpPr>
              <p:cNvPr id="9233" name="Rectangle 4"/>
              <p:cNvSpPr>
                <a:spLocks noChangeArrowheads="1"/>
              </p:cNvSpPr>
              <p:nvPr/>
            </p:nvSpPr>
            <p:spPr bwMode="auto">
              <a:xfrm>
                <a:off x="1874" y="3689"/>
                <a:ext cx="310" cy="707"/>
              </a:xfrm>
              <a:prstGeom prst="rect">
                <a:avLst/>
              </a:prstGeom>
              <a:gradFill rotWithShape="0">
                <a:gsLst>
                  <a:gs pos="0">
                    <a:srgbClr val="B35800"/>
                  </a:gs>
                  <a:gs pos="50000">
                    <a:srgbClr val="C96F00"/>
                  </a:gs>
                  <a:gs pos="100000">
                    <a:srgbClr val="B35800"/>
                  </a:gs>
                </a:gsLst>
                <a:lin ang="0" scaled="1"/>
              </a:gra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lstStyle/>
              <a:p>
                <a:pPr eaLnBrk="0" hangingPunct="0"/>
                <a:endParaRPr lang="en-US"/>
              </a:p>
            </p:txBody>
          </p:sp>
          <p:sp>
            <p:nvSpPr>
              <p:cNvPr id="9234" name="Oval 5"/>
              <p:cNvSpPr>
                <a:spLocks noChangeArrowheads="1"/>
              </p:cNvSpPr>
              <p:nvPr/>
            </p:nvSpPr>
            <p:spPr bwMode="auto">
              <a:xfrm>
                <a:off x="1653" y="3248"/>
                <a:ext cx="752" cy="486"/>
              </a:xfrm>
              <a:prstGeom prst="ellipse">
                <a:avLst/>
              </a:prstGeom>
              <a:solidFill>
                <a:srgbClr val="00B400"/>
              </a:solidFill>
              <a:ln>
                <a:noFill/>
              </a:ln>
              <a:extLst>
                <a:ext uri="{91240B29-F687-4F45-9708-019B960494DF}">
                  <a14:hiddenLine xmlns:a14="http://schemas.microsoft.com/office/drawing/2010/main" w="25400">
                    <a:solidFill>
                      <a:srgbClr val="000000"/>
                    </a:solidFill>
                    <a:round/>
                    <a:headEnd/>
                    <a:tailEnd/>
                  </a14:hiddenLine>
                </a:ext>
              </a:extLst>
            </p:spPr>
            <p:txBody>
              <a:bodyPr wrap="none"/>
              <a:lstStyle/>
              <a:p>
                <a:pPr eaLnBrk="0" hangingPunct="0"/>
                <a:endParaRPr lang="en-US"/>
              </a:p>
            </p:txBody>
          </p:sp>
          <p:sp>
            <p:nvSpPr>
              <p:cNvPr id="9235" name="Rectangle 6"/>
              <p:cNvSpPr>
                <a:spLocks noChangeArrowheads="1"/>
              </p:cNvSpPr>
              <p:nvPr/>
            </p:nvSpPr>
            <p:spPr bwMode="auto">
              <a:xfrm>
                <a:off x="2003" y="3882"/>
                <a:ext cx="52" cy="141"/>
              </a:xfrm>
              <a:prstGeom prst="rect">
                <a:avLst/>
              </a:prstGeom>
              <a:solidFill>
                <a:srgbClr val="FFFFFF"/>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lstStyle/>
              <a:p>
                <a:pPr eaLnBrk="0" hangingPunct="0"/>
                <a:endParaRPr lang="en-US"/>
              </a:p>
            </p:txBody>
          </p:sp>
          <p:sp>
            <p:nvSpPr>
              <p:cNvPr id="9236" name="Rectangle 7"/>
              <p:cNvSpPr>
                <a:spLocks noChangeArrowheads="1"/>
              </p:cNvSpPr>
              <p:nvPr/>
            </p:nvSpPr>
            <p:spPr bwMode="auto">
              <a:xfrm>
                <a:off x="2003" y="4059"/>
                <a:ext cx="52" cy="112"/>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lstStyle/>
              <a:p>
                <a:pPr eaLnBrk="0" hangingPunct="0"/>
                <a:endParaRPr lang="en-US"/>
              </a:p>
            </p:txBody>
          </p:sp>
        </p:grpSp>
        <p:sp>
          <p:nvSpPr>
            <p:cNvPr id="9227" name="Text Box 9"/>
            <p:cNvSpPr txBox="1">
              <a:spLocks noChangeArrowheads="1"/>
            </p:cNvSpPr>
            <p:nvPr/>
          </p:nvSpPr>
          <p:spPr bwMode="auto">
            <a:xfrm>
              <a:off x="1235" y="4231"/>
              <a:ext cx="381" cy="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spAutoFit/>
            </a:bodyPr>
            <a:lstStyle>
              <a:lvl1pPr eaLnBrk="0" hangingPunct="0">
                <a:defRPr>
                  <a:solidFill>
                    <a:schemeClr val="tx1"/>
                  </a:solidFill>
                  <a:latin typeface="Interstate-Light" pitchFamily="2" charset="0"/>
                  <a:ea typeface="MS PGothic" pitchFamily="34" charset="-128"/>
                </a:defRPr>
              </a:lvl1pPr>
              <a:lvl2pPr marL="742950" indent="-285750" eaLnBrk="0" hangingPunct="0">
                <a:defRPr>
                  <a:solidFill>
                    <a:schemeClr val="tx1"/>
                  </a:solidFill>
                  <a:latin typeface="Interstate-Light" pitchFamily="2" charset="0"/>
                  <a:ea typeface="MS PGothic" pitchFamily="34" charset="-128"/>
                </a:defRPr>
              </a:lvl2pPr>
              <a:lvl3pPr marL="1143000" indent="-228600" eaLnBrk="0" hangingPunct="0">
                <a:defRPr>
                  <a:solidFill>
                    <a:schemeClr val="tx1"/>
                  </a:solidFill>
                  <a:latin typeface="Interstate-Light" pitchFamily="2" charset="0"/>
                  <a:ea typeface="MS PGothic" pitchFamily="34" charset="-128"/>
                </a:defRPr>
              </a:lvl3pPr>
              <a:lvl4pPr marL="1600200" indent="-228600" eaLnBrk="0" hangingPunct="0">
                <a:defRPr>
                  <a:solidFill>
                    <a:schemeClr val="tx1"/>
                  </a:solidFill>
                  <a:latin typeface="Interstate-Light" pitchFamily="2" charset="0"/>
                  <a:ea typeface="MS PGothic" pitchFamily="34" charset="-128"/>
                </a:defRPr>
              </a:lvl4pPr>
              <a:lvl5pPr marL="2057400" indent="-228600" eaLnBrk="0" hangingPunct="0">
                <a:defRPr>
                  <a:solidFill>
                    <a:schemeClr val="tx1"/>
                  </a:solidFill>
                  <a:latin typeface="Interstate-Light" pitchFamily="2" charset="0"/>
                  <a:ea typeface="MS PGothic" pitchFamily="34" charset="-128"/>
                </a:defRPr>
              </a:lvl5pPr>
              <a:lvl6pPr marL="2514600" indent="-228600" eaLnBrk="0" fontAlgn="base" hangingPunct="0">
                <a:spcBef>
                  <a:spcPct val="0"/>
                </a:spcBef>
                <a:spcAft>
                  <a:spcPct val="0"/>
                </a:spcAft>
                <a:defRPr>
                  <a:solidFill>
                    <a:schemeClr val="tx1"/>
                  </a:solidFill>
                  <a:latin typeface="Interstate-Light" pitchFamily="2" charset="0"/>
                  <a:ea typeface="MS PGothic" pitchFamily="34" charset="-128"/>
                </a:defRPr>
              </a:lvl6pPr>
              <a:lvl7pPr marL="2971800" indent="-228600" eaLnBrk="0" fontAlgn="base" hangingPunct="0">
                <a:spcBef>
                  <a:spcPct val="0"/>
                </a:spcBef>
                <a:spcAft>
                  <a:spcPct val="0"/>
                </a:spcAft>
                <a:defRPr>
                  <a:solidFill>
                    <a:schemeClr val="tx1"/>
                  </a:solidFill>
                  <a:latin typeface="Interstate-Light" pitchFamily="2" charset="0"/>
                  <a:ea typeface="MS PGothic" pitchFamily="34" charset="-128"/>
                </a:defRPr>
              </a:lvl7pPr>
              <a:lvl8pPr marL="3429000" indent="-228600" eaLnBrk="0" fontAlgn="base" hangingPunct="0">
                <a:spcBef>
                  <a:spcPct val="0"/>
                </a:spcBef>
                <a:spcAft>
                  <a:spcPct val="0"/>
                </a:spcAft>
                <a:defRPr>
                  <a:solidFill>
                    <a:schemeClr val="tx1"/>
                  </a:solidFill>
                  <a:latin typeface="Interstate-Light" pitchFamily="2" charset="0"/>
                  <a:ea typeface="MS PGothic" pitchFamily="34" charset="-128"/>
                </a:defRPr>
              </a:lvl8pPr>
              <a:lvl9pPr marL="3886200" indent="-228600" eaLnBrk="0" fontAlgn="base" hangingPunct="0">
                <a:spcBef>
                  <a:spcPct val="0"/>
                </a:spcBef>
                <a:spcAft>
                  <a:spcPct val="0"/>
                </a:spcAft>
                <a:defRPr>
                  <a:solidFill>
                    <a:schemeClr val="tx1"/>
                  </a:solidFill>
                  <a:latin typeface="Interstate-Light" pitchFamily="2" charset="0"/>
                  <a:ea typeface="MS PGothic" pitchFamily="34" charset="-128"/>
                </a:defRPr>
              </a:lvl9pPr>
            </a:lstStyle>
            <a:p>
              <a:pPr>
                <a:spcAft>
                  <a:spcPct val="15000"/>
                </a:spcAft>
              </a:pPr>
              <a:r>
                <a:rPr lang="en-US">
                  <a:solidFill>
                    <a:srgbClr val="000000"/>
                  </a:solidFill>
                </a:rPr>
                <a:t>Trail</a:t>
              </a:r>
            </a:p>
          </p:txBody>
        </p:sp>
        <p:grpSp>
          <p:nvGrpSpPr>
            <p:cNvPr id="4" name="Group 18"/>
            <p:cNvGrpSpPr>
              <a:grpSpLocks/>
            </p:cNvGrpSpPr>
            <p:nvPr/>
          </p:nvGrpSpPr>
          <p:grpSpPr bwMode="auto">
            <a:xfrm>
              <a:off x="1618" y="996"/>
              <a:ext cx="751" cy="1148"/>
              <a:chOff x="1618" y="996"/>
              <a:chExt cx="751" cy="1148"/>
            </a:xfrm>
          </p:grpSpPr>
          <p:sp>
            <p:nvSpPr>
              <p:cNvPr id="9229" name="Rectangle 10"/>
              <p:cNvSpPr>
                <a:spLocks noChangeArrowheads="1"/>
              </p:cNvSpPr>
              <p:nvPr/>
            </p:nvSpPr>
            <p:spPr bwMode="auto">
              <a:xfrm>
                <a:off x="1839" y="1437"/>
                <a:ext cx="310" cy="707"/>
              </a:xfrm>
              <a:prstGeom prst="rect">
                <a:avLst/>
              </a:prstGeom>
              <a:gradFill rotWithShape="0">
                <a:gsLst>
                  <a:gs pos="0">
                    <a:srgbClr val="B35800"/>
                  </a:gs>
                  <a:gs pos="50000">
                    <a:srgbClr val="C96F00"/>
                  </a:gs>
                  <a:gs pos="100000">
                    <a:srgbClr val="B35800"/>
                  </a:gs>
                </a:gsLst>
                <a:lin ang="0" scaled="1"/>
              </a:gra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lstStyle/>
              <a:p>
                <a:pPr eaLnBrk="0" hangingPunct="0"/>
                <a:endParaRPr lang="en-US"/>
              </a:p>
            </p:txBody>
          </p:sp>
          <p:sp>
            <p:nvSpPr>
              <p:cNvPr id="9230" name="Oval 11"/>
              <p:cNvSpPr>
                <a:spLocks noChangeArrowheads="1"/>
              </p:cNvSpPr>
              <p:nvPr/>
            </p:nvSpPr>
            <p:spPr bwMode="auto">
              <a:xfrm>
                <a:off x="1618" y="996"/>
                <a:ext cx="751" cy="486"/>
              </a:xfrm>
              <a:prstGeom prst="ellipse">
                <a:avLst/>
              </a:prstGeom>
              <a:solidFill>
                <a:srgbClr val="00B400"/>
              </a:solidFill>
              <a:ln>
                <a:noFill/>
              </a:ln>
              <a:extLst>
                <a:ext uri="{91240B29-F687-4F45-9708-019B960494DF}">
                  <a14:hiddenLine xmlns:a14="http://schemas.microsoft.com/office/drawing/2010/main" w="25400">
                    <a:solidFill>
                      <a:srgbClr val="000000"/>
                    </a:solidFill>
                    <a:round/>
                    <a:headEnd/>
                    <a:tailEnd/>
                  </a14:hiddenLine>
                </a:ext>
              </a:extLst>
            </p:spPr>
            <p:txBody>
              <a:bodyPr wrap="none"/>
              <a:lstStyle/>
              <a:p>
                <a:pPr eaLnBrk="0" hangingPunct="0"/>
                <a:endParaRPr lang="en-US"/>
              </a:p>
            </p:txBody>
          </p:sp>
          <p:sp>
            <p:nvSpPr>
              <p:cNvPr id="9231" name="Rectangle 12"/>
              <p:cNvSpPr>
                <a:spLocks noChangeArrowheads="1"/>
              </p:cNvSpPr>
              <p:nvPr/>
            </p:nvSpPr>
            <p:spPr bwMode="auto">
              <a:xfrm>
                <a:off x="1967" y="1630"/>
                <a:ext cx="52" cy="141"/>
              </a:xfrm>
              <a:prstGeom prst="rect">
                <a:avLst/>
              </a:prstGeom>
              <a:solidFill>
                <a:srgbClr val="FFFFFF"/>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lstStyle/>
              <a:p>
                <a:pPr eaLnBrk="0" hangingPunct="0"/>
                <a:endParaRPr lang="en-US"/>
              </a:p>
            </p:txBody>
          </p:sp>
          <p:sp>
            <p:nvSpPr>
              <p:cNvPr id="9232" name="Rectangle 13"/>
              <p:cNvSpPr>
                <a:spLocks noChangeArrowheads="1"/>
              </p:cNvSpPr>
              <p:nvPr/>
            </p:nvSpPr>
            <p:spPr bwMode="auto">
              <a:xfrm>
                <a:off x="1967" y="1807"/>
                <a:ext cx="53" cy="112"/>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lstStyle/>
              <a:p>
                <a:pPr eaLnBrk="0" hangingPunct="0"/>
                <a:endParaRPr lang="en-US"/>
              </a:p>
            </p:txBody>
          </p:sp>
        </p:grpSp>
      </p:grpSp>
      <p:sp>
        <p:nvSpPr>
          <p:cNvPr id="9221" name="Line 14"/>
          <p:cNvSpPr>
            <a:spLocks noChangeShapeType="1"/>
          </p:cNvSpPr>
          <p:nvPr/>
        </p:nvSpPr>
        <p:spPr bwMode="auto">
          <a:xfrm flipH="1">
            <a:off x="3097213" y="1492250"/>
            <a:ext cx="795337" cy="439738"/>
          </a:xfrm>
          <a:prstGeom prst="line">
            <a:avLst/>
          </a:prstGeom>
          <a:noFill/>
          <a:ln w="38100">
            <a:solidFill>
              <a:srgbClr val="000000"/>
            </a:solidFill>
            <a:round/>
            <a:headEnd/>
            <a:tailEnd type="triangle" w="med" len="lg"/>
          </a:ln>
          <a:extLst>
            <a:ext uri="{909E8E84-426E-40DD-AFC4-6F175D3DCCD1}">
              <a14:hiddenFill xmlns:a14="http://schemas.microsoft.com/office/drawing/2010/main">
                <a:noFill/>
              </a14:hiddenFill>
            </a:ext>
          </a:extLst>
        </p:spPr>
        <p:txBody>
          <a:bodyPr wrap="none" lIns="82442" tIns="41221" rIns="82442" bIns="41221"/>
          <a:lstStyle/>
          <a:p>
            <a:endParaRPr lang="en-US"/>
          </a:p>
        </p:txBody>
      </p:sp>
      <p:sp>
        <p:nvSpPr>
          <p:cNvPr id="9222" name="Line 15"/>
          <p:cNvSpPr>
            <a:spLocks noChangeShapeType="1"/>
          </p:cNvSpPr>
          <p:nvPr/>
        </p:nvSpPr>
        <p:spPr bwMode="auto">
          <a:xfrm flipH="1">
            <a:off x="2935940" y="5029199"/>
            <a:ext cx="762000" cy="36018"/>
          </a:xfrm>
          <a:prstGeom prst="line">
            <a:avLst/>
          </a:prstGeom>
          <a:noFill/>
          <a:ln w="38100">
            <a:solidFill>
              <a:srgbClr val="000000"/>
            </a:solidFill>
            <a:round/>
            <a:headEnd/>
            <a:tailEnd type="triangle" w="med" len="lg"/>
          </a:ln>
          <a:extLst>
            <a:ext uri="{909E8E84-426E-40DD-AFC4-6F175D3DCCD1}">
              <a14:hiddenFill xmlns:a14="http://schemas.microsoft.com/office/drawing/2010/main">
                <a:noFill/>
              </a14:hiddenFill>
            </a:ext>
          </a:extLst>
        </p:spPr>
        <p:txBody>
          <a:bodyPr wrap="none" lIns="82442" tIns="41221" rIns="82442" bIns="41221"/>
          <a:lstStyle/>
          <a:p>
            <a:endParaRPr lang="en-US"/>
          </a:p>
        </p:txBody>
      </p:sp>
      <p:sp>
        <p:nvSpPr>
          <p:cNvPr id="9223" name="Text Box 16"/>
          <p:cNvSpPr txBox="1">
            <a:spLocks noChangeArrowheads="1"/>
          </p:cNvSpPr>
          <p:nvPr/>
        </p:nvSpPr>
        <p:spPr bwMode="auto">
          <a:xfrm>
            <a:off x="3810000" y="4855952"/>
            <a:ext cx="2819400" cy="661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Interstate-Light" pitchFamily="2" charset="0"/>
                <a:ea typeface="MS PGothic" pitchFamily="34" charset="-128"/>
              </a:defRPr>
            </a:lvl1pPr>
            <a:lvl2pPr marL="742950" indent="-285750" eaLnBrk="0" hangingPunct="0">
              <a:defRPr>
                <a:solidFill>
                  <a:schemeClr val="tx1"/>
                </a:solidFill>
                <a:latin typeface="Interstate-Light" pitchFamily="2" charset="0"/>
                <a:ea typeface="MS PGothic" pitchFamily="34" charset="-128"/>
              </a:defRPr>
            </a:lvl2pPr>
            <a:lvl3pPr marL="1143000" indent="-228600" eaLnBrk="0" hangingPunct="0">
              <a:defRPr>
                <a:solidFill>
                  <a:schemeClr val="tx1"/>
                </a:solidFill>
                <a:latin typeface="Interstate-Light" pitchFamily="2" charset="0"/>
                <a:ea typeface="MS PGothic" pitchFamily="34" charset="-128"/>
              </a:defRPr>
            </a:lvl3pPr>
            <a:lvl4pPr marL="1600200" indent="-228600" eaLnBrk="0" hangingPunct="0">
              <a:defRPr>
                <a:solidFill>
                  <a:schemeClr val="tx1"/>
                </a:solidFill>
                <a:latin typeface="Interstate-Light" pitchFamily="2" charset="0"/>
                <a:ea typeface="MS PGothic" pitchFamily="34" charset="-128"/>
              </a:defRPr>
            </a:lvl4pPr>
            <a:lvl5pPr marL="2057400" indent="-228600" eaLnBrk="0" hangingPunct="0">
              <a:defRPr>
                <a:solidFill>
                  <a:schemeClr val="tx1"/>
                </a:solidFill>
                <a:latin typeface="Interstate-Light" pitchFamily="2" charset="0"/>
                <a:ea typeface="MS PGothic" pitchFamily="34" charset="-128"/>
              </a:defRPr>
            </a:lvl5pPr>
            <a:lvl6pPr marL="2514600" indent="-228600" eaLnBrk="0" fontAlgn="base" hangingPunct="0">
              <a:spcBef>
                <a:spcPct val="0"/>
              </a:spcBef>
              <a:spcAft>
                <a:spcPct val="0"/>
              </a:spcAft>
              <a:defRPr>
                <a:solidFill>
                  <a:schemeClr val="tx1"/>
                </a:solidFill>
                <a:latin typeface="Interstate-Light" pitchFamily="2" charset="0"/>
                <a:ea typeface="MS PGothic" pitchFamily="34" charset="-128"/>
              </a:defRPr>
            </a:lvl6pPr>
            <a:lvl7pPr marL="2971800" indent="-228600" eaLnBrk="0" fontAlgn="base" hangingPunct="0">
              <a:spcBef>
                <a:spcPct val="0"/>
              </a:spcBef>
              <a:spcAft>
                <a:spcPct val="0"/>
              </a:spcAft>
              <a:defRPr>
                <a:solidFill>
                  <a:schemeClr val="tx1"/>
                </a:solidFill>
                <a:latin typeface="Interstate-Light" pitchFamily="2" charset="0"/>
                <a:ea typeface="MS PGothic" pitchFamily="34" charset="-128"/>
              </a:defRPr>
            </a:lvl7pPr>
            <a:lvl8pPr marL="3429000" indent="-228600" eaLnBrk="0" fontAlgn="base" hangingPunct="0">
              <a:spcBef>
                <a:spcPct val="0"/>
              </a:spcBef>
              <a:spcAft>
                <a:spcPct val="0"/>
              </a:spcAft>
              <a:defRPr>
                <a:solidFill>
                  <a:schemeClr val="tx1"/>
                </a:solidFill>
                <a:latin typeface="Interstate-Light" pitchFamily="2" charset="0"/>
                <a:ea typeface="MS PGothic" pitchFamily="34" charset="-128"/>
              </a:defRPr>
            </a:lvl8pPr>
            <a:lvl9pPr marL="3886200" indent="-228600" eaLnBrk="0" fontAlgn="base" hangingPunct="0">
              <a:spcBef>
                <a:spcPct val="0"/>
              </a:spcBef>
              <a:spcAft>
                <a:spcPct val="0"/>
              </a:spcAft>
              <a:defRPr>
                <a:solidFill>
                  <a:schemeClr val="tx1"/>
                </a:solidFill>
                <a:latin typeface="Interstate-Light" pitchFamily="2" charset="0"/>
                <a:ea typeface="MS PGothic" pitchFamily="34" charset="-128"/>
              </a:defRPr>
            </a:lvl9pPr>
          </a:lstStyle>
          <a:p>
            <a:pPr>
              <a:spcAft>
                <a:spcPct val="15000"/>
              </a:spcAft>
            </a:pPr>
            <a:r>
              <a:rPr lang="en-US" sz="2000" dirty="0">
                <a:solidFill>
                  <a:srgbClr val="000000"/>
                </a:solidFill>
                <a:latin typeface="+mn-lt"/>
              </a:rPr>
              <a:t>Appalachian Trail blaze</a:t>
            </a:r>
          </a:p>
          <a:p>
            <a:pPr>
              <a:spcAft>
                <a:spcPct val="15000"/>
              </a:spcAft>
            </a:pPr>
            <a:r>
              <a:rPr lang="en-US" sz="2000" dirty="0">
                <a:solidFill>
                  <a:srgbClr val="000000"/>
                </a:solidFill>
                <a:latin typeface="+mn-lt"/>
              </a:rPr>
              <a:t>Local trail blaze</a:t>
            </a:r>
          </a:p>
        </p:txBody>
      </p:sp>
      <p:sp>
        <p:nvSpPr>
          <p:cNvPr id="9224" name="Line 17"/>
          <p:cNvSpPr>
            <a:spLocks noChangeShapeType="1"/>
          </p:cNvSpPr>
          <p:nvPr/>
        </p:nvSpPr>
        <p:spPr bwMode="auto">
          <a:xfrm flipH="1" flipV="1">
            <a:off x="2937528" y="5267325"/>
            <a:ext cx="760412" cy="66675"/>
          </a:xfrm>
          <a:prstGeom prst="line">
            <a:avLst/>
          </a:prstGeom>
          <a:noFill/>
          <a:ln w="38100">
            <a:solidFill>
              <a:srgbClr val="000000"/>
            </a:solidFill>
            <a:round/>
            <a:headEnd/>
            <a:tailEnd type="triangle" w="med" len="lg"/>
          </a:ln>
          <a:extLst>
            <a:ext uri="{909E8E84-426E-40DD-AFC4-6F175D3DCCD1}">
              <a14:hiddenFill xmlns:a14="http://schemas.microsoft.com/office/drawing/2010/main">
                <a:noFill/>
              </a14:hiddenFill>
            </a:ext>
          </a:extLst>
        </p:spPr>
        <p:txBody>
          <a:bodyPr wrap="none" lIns="82442" tIns="41221" rIns="82442" bIns="41221"/>
          <a:lstStyle/>
          <a:p>
            <a:endParaRPr lang="en-US"/>
          </a:p>
        </p:txBody>
      </p:sp>
      <p:sp>
        <p:nvSpPr>
          <p:cNvPr id="8" name="Title 7"/>
          <p:cNvSpPr>
            <a:spLocks noGrp="1"/>
          </p:cNvSpPr>
          <p:nvPr>
            <p:ph type="title"/>
          </p:nvPr>
        </p:nvSpPr>
        <p:spPr/>
        <p:txBody>
          <a:bodyPr/>
          <a:lstStyle/>
          <a:p>
            <a:r>
              <a:rPr lang="en-US" dirty="0" smtClean="0"/>
              <a:t>Blazing Two Trails on the Same Treadway</a:t>
            </a:r>
            <a:endParaRPr lang="en-US" dirty="0"/>
          </a:p>
        </p:txBody>
      </p:sp>
      <p:sp>
        <p:nvSpPr>
          <p:cNvPr id="5" name="Slide Number Placeholder 4"/>
          <p:cNvSpPr>
            <a:spLocks noGrp="1"/>
          </p:cNvSpPr>
          <p:nvPr>
            <p:ph type="sldNum" sz="quarter" idx="12"/>
          </p:nvPr>
        </p:nvSpPr>
        <p:spPr/>
        <p:txBody>
          <a:bodyPr/>
          <a:lstStyle/>
          <a:p>
            <a:fld id="{DEE7C963-6B0F-42BE-8AFD-8C4476F60BDC}" type="slidenum">
              <a:rPr lang="en-US" smtClean="0"/>
              <a:pPr/>
              <a:t>28</a:t>
            </a:fld>
            <a:endParaRPr lang="en-US"/>
          </a:p>
        </p:txBody>
      </p:sp>
    </p:spTree>
    <p:extLst>
      <p:ext uri="{BB962C8B-B14F-4D97-AF65-F5344CB8AC3E}">
        <p14:creationId xmlns:p14="http://schemas.microsoft.com/office/powerpoint/2010/main" val="23324744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Example of Co-aligned Trails</a:t>
            </a:r>
            <a:endParaRPr lang="en-US" dirty="0"/>
          </a:p>
        </p:txBody>
      </p:sp>
      <p:sp>
        <p:nvSpPr>
          <p:cNvPr id="3" name="Slide Number Placeholder 2"/>
          <p:cNvSpPr>
            <a:spLocks noGrp="1"/>
          </p:cNvSpPr>
          <p:nvPr>
            <p:ph type="sldNum" sz="quarter" idx="12"/>
          </p:nvPr>
        </p:nvSpPr>
        <p:spPr/>
        <p:txBody>
          <a:bodyPr/>
          <a:lstStyle/>
          <a:p>
            <a:fld id="{6189066D-88C1-4C68-9569-217F7F4C74C2}" type="slidenum">
              <a:rPr lang="en-US" smtClean="0"/>
              <a:pPr/>
              <a:t>29</a:t>
            </a:fld>
            <a:endParaRPr lang="en-US"/>
          </a:p>
        </p:txBody>
      </p:sp>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6000"/>
                    </a14:imgEffect>
                    <a14:imgEffect>
                      <a14:saturation sat="88000"/>
                    </a14:imgEffect>
                    <a14:imgEffect>
                      <a14:brightnessContrast bright="11000"/>
                    </a14:imgEffect>
                  </a14:imgLayer>
                </a14:imgProps>
              </a:ext>
              <a:ext uri="{28A0092B-C50C-407E-A947-70E740481C1C}">
                <a14:useLocalDpi xmlns:a14="http://schemas.microsoft.com/office/drawing/2010/main" val="0"/>
              </a:ext>
            </a:extLst>
          </a:blip>
          <a:stretch>
            <a:fillRect/>
          </a:stretch>
        </p:blipFill>
        <p:spPr>
          <a:xfrm>
            <a:off x="1066800" y="914400"/>
            <a:ext cx="7071360" cy="5303520"/>
          </a:xfrm>
          <a:prstGeom prst="rect">
            <a:avLst/>
          </a:prstGeom>
        </p:spPr>
      </p:pic>
    </p:spTree>
    <p:extLst>
      <p:ext uri="{BB962C8B-B14F-4D97-AF65-F5344CB8AC3E}">
        <p14:creationId xmlns:p14="http://schemas.microsoft.com/office/powerpoint/2010/main" val="25063403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descr="I:\DCIM\111___05\IMG_0650.JPG"/>
          <p:cNvPicPr>
            <a:picLocks noChangeAspect="1" noChangeArrowheads="1"/>
          </p:cNvPicPr>
          <p:nvPr/>
        </p:nvPicPr>
        <p:blipFill>
          <a:blip r:embed="rId3" cstate="print"/>
          <a:srcRect l="3125" t="16667" r="22917" b="13889"/>
          <a:stretch>
            <a:fillRect/>
          </a:stretch>
        </p:blipFill>
        <p:spPr bwMode="auto">
          <a:xfrm rot="635802">
            <a:off x="2226534" y="1111007"/>
            <a:ext cx="4914173" cy="3123927"/>
          </a:xfrm>
          <a:prstGeom prst="rect">
            <a:avLst/>
          </a:prstGeom>
          <a:noFill/>
          <a:ln w="12700">
            <a:solidFill>
              <a:schemeClr val="tx1"/>
            </a:solidFill>
          </a:ln>
        </p:spPr>
      </p:pic>
      <p:sp>
        <p:nvSpPr>
          <p:cNvPr id="3" name="Title 2"/>
          <p:cNvSpPr>
            <a:spLocks noGrp="1"/>
          </p:cNvSpPr>
          <p:nvPr>
            <p:ph type="title"/>
          </p:nvPr>
        </p:nvSpPr>
        <p:spPr/>
        <p:txBody>
          <a:bodyPr/>
          <a:lstStyle/>
          <a:p>
            <a:r>
              <a:rPr lang="en-US" smtClean="0"/>
              <a:t>Maintainers are VIPs!</a:t>
            </a:r>
            <a:endParaRPr lang="en-US" dirty="0"/>
          </a:p>
        </p:txBody>
      </p:sp>
      <p:sp>
        <p:nvSpPr>
          <p:cNvPr id="4" name="Content Placeholder 3"/>
          <p:cNvSpPr>
            <a:spLocks noGrp="1"/>
          </p:cNvSpPr>
          <p:nvPr>
            <p:ph idx="1"/>
          </p:nvPr>
        </p:nvSpPr>
        <p:spPr>
          <a:xfrm>
            <a:off x="457200" y="4678680"/>
            <a:ext cx="8229600" cy="1569720"/>
          </a:xfrm>
        </p:spPr>
        <p:txBody>
          <a:bodyPr>
            <a:spAutoFit/>
          </a:bodyPr>
          <a:lstStyle/>
          <a:p>
            <a:pPr marL="0" indent="0">
              <a:buNone/>
            </a:pPr>
            <a:r>
              <a:rPr lang="en-US" dirty="0" smtClean="0"/>
              <a:t>The Trail Conference has over 1000 maintainers</a:t>
            </a:r>
          </a:p>
          <a:p>
            <a:r>
              <a:rPr lang="en-US" sz="2000" dirty="0" smtClean="0"/>
              <a:t>Caretakers of our trails</a:t>
            </a:r>
          </a:p>
          <a:p>
            <a:r>
              <a:rPr lang="en-US" sz="2000" dirty="0" smtClean="0"/>
              <a:t>Public face of the Trail Conference</a:t>
            </a:r>
          </a:p>
          <a:p>
            <a:r>
              <a:rPr lang="en-US" sz="2000" dirty="0" smtClean="0"/>
              <a:t>Educators to the public</a:t>
            </a:r>
            <a:endParaRPr lang="en-US" sz="2000" dirty="0"/>
          </a:p>
        </p:txBody>
      </p:sp>
      <p:sp>
        <p:nvSpPr>
          <p:cNvPr id="2" name="Slide Number Placeholder 1"/>
          <p:cNvSpPr>
            <a:spLocks noGrp="1"/>
          </p:cNvSpPr>
          <p:nvPr>
            <p:ph type="sldNum" sz="quarter" idx="12"/>
          </p:nvPr>
        </p:nvSpPr>
        <p:spPr/>
        <p:txBody>
          <a:bodyPr/>
          <a:lstStyle/>
          <a:p>
            <a:fld id="{7F9D9D11-16AC-46CF-824D-661A4C32D7B4}" type="slidenum">
              <a:rPr lang="en-US" smtClean="0"/>
              <a:pPr/>
              <a:t>3</a:t>
            </a:fld>
            <a:endParaRPr lang="en-US"/>
          </a:p>
        </p:txBody>
      </p:sp>
    </p:spTree>
    <p:extLst>
      <p:ext uri="{BB962C8B-B14F-4D97-AF65-F5344CB8AC3E}">
        <p14:creationId xmlns:p14="http://schemas.microsoft.com/office/powerpoint/2010/main" val="199020032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2"/>
          <p:cNvSpPr>
            <a:spLocks noChangeArrowheads="1"/>
          </p:cNvSpPr>
          <p:nvPr/>
        </p:nvSpPr>
        <p:spPr bwMode="auto">
          <a:xfrm>
            <a:off x="571500" y="4953000"/>
            <a:ext cx="8001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03200" indent="-203200" eaLnBrk="0" hangingPunct="0">
              <a:spcAft>
                <a:spcPct val="15000"/>
              </a:spcAft>
              <a:buClr>
                <a:srgbClr val="000000"/>
              </a:buClr>
              <a:buSzPct val="100000"/>
            </a:pPr>
            <a:r>
              <a:rPr lang="en-US" sz="2800" dirty="0" smtClean="0">
                <a:solidFill>
                  <a:srgbClr val="000000"/>
                </a:solidFill>
              </a:rPr>
              <a:t>.</a:t>
            </a:r>
            <a:endParaRPr lang="en-US" sz="2800" dirty="0">
              <a:solidFill>
                <a:srgbClr val="000000"/>
              </a:solidFill>
            </a:endParaRPr>
          </a:p>
        </p:txBody>
      </p:sp>
      <p:pic>
        <p:nvPicPr>
          <p:cNvPr id="4" name="Picture 2" descr="C:\Users\Jane\Desktop\Pictures\Walkable Westchester\Morning Strolls\Hilltop Hanover\IMG_2278.JPG"/>
          <p:cNvPicPr>
            <a:picLocks noChangeAspect="1" noChangeArrowheads="1"/>
          </p:cNvPicPr>
          <p:nvPr/>
        </p:nvPicPr>
        <p:blipFill rotWithShape="1">
          <a:blip r:embed="rId3" cstate="print">
            <a:lum contrast="10000"/>
            <a:extLst>
              <a:ext uri="{28A0092B-C50C-407E-A947-70E740481C1C}">
                <a14:useLocalDpi xmlns:a14="http://schemas.microsoft.com/office/drawing/2010/main" val="0"/>
              </a:ext>
            </a:extLst>
          </a:blip>
          <a:srcRect l="18196" r="24948"/>
          <a:stretch/>
        </p:blipFill>
        <p:spPr bwMode="auto">
          <a:xfrm>
            <a:off x="304800" y="789915"/>
            <a:ext cx="4114800" cy="5428005"/>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2590800" y="893260"/>
            <a:ext cx="1711183" cy="276999"/>
          </a:xfrm>
          <a:prstGeom prst="rect">
            <a:avLst/>
          </a:prstGeom>
        </p:spPr>
        <p:style>
          <a:lnRef idx="0">
            <a:scrgbClr r="0" g="0" b="0"/>
          </a:lnRef>
          <a:fillRef idx="1001">
            <a:schemeClr val="lt1"/>
          </a:fillRef>
          <a:effectRef idx="0">
            <a:scrgbClr r="0" g="0" b="0"/>
          </a:effectRef>
          <a:fontRef idx="major"/>
        </p:style>
        <p:txBody>
          <a:bodyPr wrap="square" lIns="0" tIns="0" rIns="0" bIns="0">
            <a:spAutoFit/>
          </a:bodyPr>
          <a:lstStyle/>
          <a:p>
            <a:pPr algn="ctr">
              <a:defRPr/>
            </a:pPr>
            <a:r>
              <a:rPr lang="en-US" dirty="0" smtClean="0">
                <a:latin typeface="Arial" pitchFamily="34" charset="0"/>
                <a:cs typeface="Arial" pitchFamily="34" charset="0"/>
              </a:rPr>
              <a:t>Multi Flora Rose</a:t>
            </a:r>
          </a:p>
        </p:txBody>
      </p:sp>
      <p:sp>
        <p:nvSpPr>
          <p:cNvPr id="7" name="Title 6"/>
          <p:cNvSpPr>
            <a:spLocks noGrp="1"/>
          </p:cNvSpPr>
          <p:nvPr>
            <p:ph type="title"/>
          </p:nvPr>
        </p:nvSpPr>
        <p:spPr/>
        <p:txBody>
          <a:bodyPr/>
          <a:lstStyle/>
          <a:p>
            <a:r>
              <a:rPr lang="en-US" dirty="0" smtClean="0"/>
              <a:t>Special (and Not So Special) Plants on Your Trail</a:t>
            </a:r>
            <a:endParaRPr lang="en-US" dirty="0"/>
          </a:p>
        </p:txBody>
      </p:sp>
      <p:sp>
        <p:nvSpPr>
          <p:cNvPr id="2" name="Slide Number Placeholder 1"/>
          <p:cNvSpPr>
            <a:spLocks noGrp="1"/>
          </p:cNvSpPr>
          <p:nvPr>
            <p:ph type="sldNum" sz="quarter" idx="12"/>
          </p:nvPr>
        </p:nvSpPr>
        <p:spPr/>
        <p:txBody>
          <a:bodyPr/>
          <a:lstStyle/>
          <a:p>
            <a:fld id="{DEE7C963-6B0F-42BE-8AFD-8C4476F60BDC}" type="slidenum">
              <a:rPr lang="en-US" smtClean="0"/>
              <a:pPr/>
              <a:t>30</a:t>
            </a:fld>
            <a:endParaRPr lang="en-US"/>
          </a:p>
        </p:txBody>
      </p:sp>
      <p:pic>
        <p:nvPicPr>
          <p:cNvPr id="12" name="Content Placeholder 4" descr="barberry"/>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8511" r="10359" b="14156"/>
          <a:stretch/>
        </p:blipFill>
        <p:spPr bwMode="auto">
          <a:xfrm>
            <a:off x="4541520" y="789915"/>
            <a:ext cx="4297680" cy="265176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13" name="Picture 2" descr="C:\Users\Jane\Desktop\Pictures\Walkable Westchester\Morning Strolls\Hilltop Hanover\IMG_2277.JPG"/>
          <p:cNvPicPr>
            <a:picLocks noChangeAspect="1" noChangeArrowheads="1"/>
          </p:cNvPicPr>
          <p:nvPr/>
        </p:nvPicPr>
        <p:blipFill rotWithShape="1">
          <a:blip r:embed="rId5" cstate="print">
            <a:lum bright="-20000"/>
            <a:extLst>
              <a:ext uri="{28A0092B-C50C-407E-A947-70E740481C1C}">
                <a14:useLocalDpi xmlns:a14="http://schemas.microsoft.com/office/drawing/2010/main" val="0"/>
              </a:ext>
            </a:extLst>
          </a:blip>
          <a:srcRect t="17383" r="19429" b="5330"/>
          <a:stretch/>
        </p:blipFill>
        <p:spPr bwMode="auto">
          <a:xfrm>
            <a:off x="4541520" y="3566160"/>
            <a:ext cx="4297680" cy="265176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14" name="Rectangle 13"/>
          <p:cNvSpPr/>
          <p:nvPr/>
        </p:nvSpPr>
        <p:spPr>
          <a:xfrm>
            <a:off x="7021578" y="3602021"/>
            <a:ext cx="1741421" cy="307777"/>
          </a:xfrm>
          <a:prstGeom prst="rect">
            <a:avLst/>
          </a:prstGeom>
          <a:solidFill>
            <a:schemeClr val="bg1"/>
          </a:solidFill>
        </p:spPr>
        <p:txBody>
          <a:bodyPr wrap="square" lIns="0" tIns="0" rIns="0" bIns="0">
            <a:spAutoFit/>
          </a:bodyPr>
          <a:lstStyle/>
          <a:p>
            <a:pPr algn="ctr">
              <a:spcAft>
                <a:spcPct val="15000"/>
              </a:spcAft>
            </a:pPr>
            <a:r>
              <a:rPr lang="en-US" sz="2000" dirty="0" smtClean="0">
                <a:solidFill>
                  <a:srgbClr val="000000"/>
                </a:solidFill>
              </a:rPr>
              <a:t>Garlic Mustard</a:t>
            </a:r>
            <a:endParaRPr lang="en-US" sz="2000" dirty="0">
              <a:solidFill>
                <a:srgbClr val="000000"/>
              </a:solidFill>
            </a:endParaRPr>
          </a:p>
        </p:txBody>
      </p:sp>
      <p:sp>
        <p:nvSpPr>
          <p:cNvPr id="15" name="Rectangle 14"/>
          <p:cNvSpPr/>
          <p:nvPr/>
        </p:nvSpPr>
        <p:spPr>
          <a:xfrm>
            <a:off x="7772400" y="893259"/>
            <a:ext cx="990599" cy="276999"/>
          </a:xfrm>
          <a:prstGeom prst="rect">
            <a:avLst/>
          </a:prstGeom>
        </p:spPr>
        <p:style>
          <a:lnRef idx="0">
            <a:scrgbClr r="0" g="0" b="0"/>
          </a:lnRef>
          <a:fillRef idx="1001">
            <a:schemeClr val="lt1"/>
          </a:fillRef>
          <a:effectRef idx="0">
            <a:scrgbClr r="0" g="0" b="0"/>
          </a:effectRef>
          <a:fontRef idx="major"/>
        </p:style>
        <p:txBody>
          <a:bodyPr wrap="square" lIns="0" tIns="0" rIns="0" bIns="0">
            <a:spAutoFit/>
          </a:bodyPr>
          <a:lstStyle/>
          <a:p>
            <a:pPr algn="ctr">
              <a:defRPr/>
            </a:pPr>
            <a:r>
              <a:rPr lang="en-US" dirty="0" smtClean="0">
                <a:latin typeface="Arial" pitchFamily="34" charset="0"/>
                <a:cs typeface="Arial" pitchFamily="34" charset="0"/>
              </a:rPr>
              <a:t>Barberry</a:t>
            </a:r>
          </a:p>
        </p:txBody>
      </p:sp>
    </p:spTree>
    <p:extLst>
      <p:ext uri="{BB962C8B-B14F-4D97-AF65-F5344CB8AC3E}">
        <p14:creationId xmlns:p14="http://schemas.microsoft.com/office/powerpoint/2010/main" val="230842957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Trail Conference </a:t>
            </a:r>
            <a:r>
              <a:rPr lang="en-US" dirty="0" err="1" smtClean="0"/>
              <a:t>Invasives</a:t>
            </a:r>
            <a:r>
              <a:rPr lang="en-US" dirty="0" smtClean="0"/>
              <a:t> Strike Force</a:t>
            </a:r>
            <a:endParaRPr lang="en-US" dirty="0"/>
          </a:p>
        </p:txBody>
      </p:sp>
      <p:sp>
        <p:nvSpPr>
          <p:cNvPr id="3" name="Slide Number Placeholder 2"/>
          <p:cNvSpPr>
            <a:spLocks noGrp="1"/>
          </p:cNvSpPr>
          <p:nvPr>
            <p:ph type="sldNum" sz="quarter" idx="12"/>
          </p:nvPr>
        </p:nvSpPr>
        <p:spPr/>
        <p:txBody>
          <a:bodyPr/>
          <a:lstStyle/>
          <a:p>
            <a:fld id="{DEE7C963-6B0F-42BE-8AFD-8C4476F60BDC}" type="slidenum">
              <a:rPr lang="en-US" smtClean="0"/>
              <a:pPr/>
              <a:t>31</a:t>
            </a:fld>
            <a:endParaRPr lang="en-US"/>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169"/>
          <a:stretch/>
        </p:blipFill>
        <p:spPr>
          <a:xfrm>
            <a:off x="1599416" y="676373"/>
            <a:ext cx="5940804" cy="5806440"/>
          </a:xfrm>
          <a:prstGeom prst="rect">
            <a:avLst/>
          </a:prstGeom>
        </p:spPr>
      </p:pic>
      <p:sp>
        <p:nvSpPr>
          <p:cNvPr id="7" name="TextBox 6"/>
          <p:cNvSpPr txBox="1"/>
          <p:nvPr/>
        </p:nvSpPr>
        <p:spPr>
          <a:xfrm>
            <a:off x="2971800" y="732935"/>
            <a:ext cx="2743200" cy="307777"/>
          </a:xfrm>
          <a:prstGeom prst="rect">
            <a:avLst/>
          </a:prstGeom>
          <a:noFill/>
        </p:spPr>
        <p:txBody>
          <a:bodyPr wrap="square" rtlCol="0">
            <a:spAutoFit/>
          </a:bodyPr>
          <a:lstStyle/>
          <a:p>
            <a:pPr algn="ctr"/>
            <a:r>
              <a:rPr lang="en-US" sz="1400" b="1" dirty="0">
                <a:solidFill>
                  <a:srgbClr val="0070C0"/>
                </a:solidFill>
                <a:latin typeface="Courier New" panose="02070309020205020404" pitchFamily="49" charset="0"/>
                <a:cs typeface="Courier New" panose="02070309020205020404" pitchFamily="49" charset="0"/>
              </a:rPr>
              <a:t>www.nynjtc.org/invasives</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Title 4"/>
          <p:cNvSpPr>
            <a:spLocks noGrp="1"/>
          </p:cNvSpPr>
          <p:nvPr>
            <p:ph type="title"/>
          </p:nvPr>
        </p:nvSpPr>
        <p:spPr/>
        <p:txBody>
          <a:bodyPr/>
          <a:lstStyle/>
          <a:p>
            <a:r>
              <a:rPr lang="en-US" dirty="0" smtClean="0"/>
              <a:t>Trail Evaluation</a:t>
            </a:r>
          </a:p>
        </p:txBody>
      </p:sp>
      <p:sp>
        <p:nvSpPr>
          <p:cNvPr id="2" name="Slide Number Placeholder 1"/>
          <p:cNvSpPr>
            <a:spLocks noGrp="1"/>
          </p:cNvSpPr>
          <p:nvPr>
            <p:ph type="sldNum" sz="quarter" idx="12"/>
          </p:nvPr>
        </p:nvSpPr>
        <p:spPr/>
        <p:txBody>
          <a:bodyPr/>
          <a:lstStyle/>
          <a:p>
            <a:fld id="{DEE7C963-6B0F-42BE-8AFD-8C4476F60BDC}" type="slidenum">
              <a:rPr lang="en-US" smtClean="0"/>
              <a:pPr/>
              <a:t>32</a:t>
            </a:fld>
            <a:endParaRPr lang="en-US"/>
          </a:p>
        </p:txBody>
      </p:sp>
      <p:pic>
        <p:nvPicPr>
          <p:cNvPr id="133122" name="Picture 3" descr="erosion.jpg"/>
          <p:cNvPicPr>
            <a:picLocks noChangeAspect="1"/>
          </p:cNvPicPr>
          <p:nvPr/>
        </p:nvPicPr>
        <p:blipFill>
          <a:blip r:embed="rId3" cstate="print"/>
          <a:srcRect/>
          <a:stretch>
            <a:fillRect/>
          </a:stretch>
        </p:blipFill>
        <p:spPr bwMode="auto">
          <a:xfrm>
            <a:off x="341049" y="990600"/>
            <a:ext cx="8452886" cy="4419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Obvious Trail Problems</a:t>
            </a:r>
            <a:endParaRPr lang="en-US" dirty="0"/>
          </a:p>
        </p:txBody>
      </p:sp>
      <p:sp>
        <p:nvSpPr>
          <p:cNvPr id="3" name="Slide Number Placeholder 2"/>
          <p:cNvSpPr>
            <a:spLocks noGrp="1"/>
          </p:cNvSpPr>
          <p:nvPr>
            <p:ph type="sldNum" sz="quarter" idx="12"/>
          </p:nvPr>
        </p:nvSpPr>
        <p:spPr/>
        <p:txBody>
          <a:bodyPr/>
          <a:lstStyle/>
          <a:p>
            <a:fld id="{DEE7C963-6B0F-42BE-8AFD-8C4476F60BDC}" type="slidenum">
              <a:rPr lang="en-US" smtClean="0"/>
              <a:pPr/>
              <a:t>33</a:t>
            </a:fld>
            <a:endParaRPr lang="en-US"/>
          </a:p>
        </p:txBody>
      </p:sp>
      <p:pic>
        <p:nvPicPr>
          <p:cNvPr id="99330" name="Picture 2" descr="C:\Users\Jane\Desktop\Pictures\Yorktown Trail Project\Sylvan Glen\Storm damage\IMG_5040.JPG"/>
          <p:cNvPicPr>
            <a:picLocks noGrp="1" noChangeAspect="1" noChangeArrowheads="1"/>
          </p:cNvPicPr>
          <p:nvPr>
            <p:ph idx="4294967295"/>
          </p:nvPr>
        </p:nvPicPr>
        <p:blipFill>
          <a:blip r:embed="rId3" cstate="print"/>
          <a:srcRect b="18484"/>
          <a:stretch>
            <a:fillRect/>
          </a:stretch>
        </p:blipFill>
        <p:spPr bwMode="auto">
          <a:xfrm>
            <a:off x="4648200" y="1066800"/>
            <a:ext cx="4362450" cy="2667000"/>
          </a:xfrm>
          <a:prstGeom prst="rect">
            <a:avLst/>
          </a:prstGeom>
          <a:noFill/>
          <a:ln w="19050">
            <a:solidFill>
              <a:schemeClr val="tx1"/>
            </a:solidFill>
          </a:ln>
        </p:spPr>
      </p:pic>
      <p:pic>
        <p:nvPicPr>
          <p:cNvPr id="5" name="Picture 2" descr="C:\Users\Jane\Desktop\Pictures\Yorktown Trail Project\Woodlands\Hunter Brook\bridge location\IMG_4154.JPG"/>
          <p:cNvPicPr>
            <a:picLocks noChangeAspect="1" noChangeArrowheads="1"/>
          </p:cNvPicPr>
          <p:nvPr/>
        </p:nvPicPr>
        <p:blipFill>
          <a:blip r:embed="rId4" cstate="print"/>
          <a:srcRect/>
          <a:stretch>
            <a:fillRect/>
          </a:stretch>
        </p:blipFill>
        <p:spPr bwMode="auto">
          <a:xfrm>
            <a:off x="152400" y="838200"/>
            <a:ext cx="4380098" cy="5486400"/>
          </a:xfrm>
          <a:prstGeom prst="rect">
            <a:avLst/>
          </a:prstGeom>
          <a:noFill/>
          <a:ln w="19050">
            <a:solidFill>
              <a:schemeClr val="tx1"/>
            </a:solidFill>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Too Much Water</a:t>
            </a:r>
            <a:endParaRPr lang="en-US" dirty="0"/>
          </a:p>
        </p:txBody>
      </p:sp>
      <p:sp>
        <p:nvSpPr>
          <p:cNvPr id="3" name="Slide Number Placeholder 2"/>
          <p:cNvSpPr>
            <a:spLocks noGrp="1"/>
          </p:cNvSpPr>
          <p:nvPr>
            <p:ph type="sldNum" sz="quarter" idx="12"/>
          </p:nvPr>
        </p:nvSpPr>
        <p:spPr/>
        <p:txBody>
          <a:bodyPr/>
          <a:lstStyle/>
          <a:p>
            <a:fld id="{DEE7C963-6B0F-42BE-8AFD-8C4476F60BDC}" type="slidenum">
              <a:rPr lang="en-US" smtClean="0"/>
              <a:pPr/>
              <a:t>34</a:t>
            </a:fld>
            <a:endParaRPr lang="en-US"/>
          </a:p>
        </p:txBody>
      </p:sp>
      <p:pic>
        <p:nvPicPr>
          <p:cNvPr id="94210" name="Picture 2" descr="C:\Users\Jane\Desktop\Pictures\Yorktown Trail Project\Woodlands\IMG_4180.JPG"/>
          <p:cNvPicPr>
            <a:picLocks noGrp="1" noChangeAspect="1" noChangeArrowheads="1"/>
          </p:cNvPicPr>
          <p:nvPr>
            <p:ph idx="4294967295"/>
          </p:nvPr>
        </p:nvPicPr>
        <p:blipFill rotWithShape="1">
          <a:blip r:embed="rId3" cstate="print"/>
          <a:srcRect t="24403" b="278"/>
          <a:stretch/>
        </p:blipFill>
        <p:spPr bwMode="auto">
          <a:xfrm>
            <a:off x="1828800" y="799527"/>
            <a:ext cx="5486400" cy="5509833"/>
          </a:xfrm>
          <a:prstGeom prst="rect">
            <a:avLst/>
          </a:prstGeom>
          <a:noFill/>
          <a:ln w="19050">
            <a:solidFill>
              <a:schemeClr val="tx1"/>
            </a:solidFill>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9" descr="slide 40.jpg"/>
          <p:cNvPicPr>
            <a:picLocks noChangeAspect="1"/>
          </p:cNvPicPr>
          <p:nvPr/>
        </p:nvPicPr>
        <p:blipFill>
          <a:blip r:embed="rId3" cstate="print"/>
          <a:srcRect/>
          <a:stretch>
            <a:fillRect/>
          </a:stretch>
        </p:blipFill>
        <p:spPr bwMode="auto">
          <a:xfrm>
            <a:off x="1905000" y="1143000"/>
            <a:ext cx="5156200" cy="4267200"/>
          </a:xfrm>
          <a:prstGeom prst="rect">
            <a:avLst/>
          </a:prstGeom>
          <a:noFill/>
          <a:ln w="9525">
            <a:noFill/>
            <a:miter lim="800000"/>
            <a:headEnd/>
            <a:tailEnd/>
          </a:ln>
        </p:spPr>
      </p:pic>
      <p:sp>
        <p:nvSpPr>
          <p:cNvPr id="94219" name="Line 5"/>
          <p:cNvSpPr>
            <a:spLocks noChangeShapeType="1"/>
          </p:cNvSpPr>
          <p:nvPr/>
        </p:nvSpPr>
        <p:spPr bwMode="auto">
          <a:xfrm flipH="1">
            <a:off x="2079087" y="4015919"/>
            <a:ext cx="670182" cy="373052"/>
          </a:xfrm>
          <a:prstGeom prst="line">
            <a:avLst/>
          </a:prstGeom>
          <a:noFill/>
          <a:ln w="114300">
            <a:solidFill>
              <a:srgbClr val="0000FF"/>
            </a:solidFill>
            <a:round/>
            <a:headEnd/>
            <a:tailEnd type="triangle" w="sm" len="sm"/>
          </a:ln>
        </p:spPr>
        <p:txBody>
          <a:bodyPr wrap="none"/>
          <a:lstStyle/>
          <a:p>
            <a:endParaRPr lang="en-US"/>
          </a:p>
        </p:txBody>
      </p:sp>
      <p:sp>
        <p:nvSpPr>
          <p:cNvPr id="94220" name="Freeform 7"/>
          <p:cNvSpPr>
            <a:spLocks/>
          </p:cNvSpPr>
          <p:nvPr/>
        </p:nvSpPr>
        <p:spPr bwMode="auto">
          <a:xfrm>
            <a:off x="5068026" y="2069823"/>
            <a:ext cx="713701" cy="951283"/>
          </a:xfrm>
          <a:custGeom>
            <a:avLst/>
            <a:gdLst>
              <a:gd name="T0" fmla="*/ 0 w 13376"/>
              <a:gd name="T1" fmla="*/ 0 h 10186"/>
              <a:gd name="T2" fmla="*/ 0 w 13376"/>
              <a:gd name="T3" fmla="*/ 0 h 10186"/>
              <a:gd name="T4" fmla="*/ 0 w 13376"/>
              <a:gd name="T5" fmla="*/ 0 h 10186"/>
              <a:gd name="T6" fmla="*/ 0 60000 65536"/>
              <a:gd name="T7" fmla="*/ 0 60000 65536"/>
              <a:gd name="T8" fmla="*/ 0 60000 65536"/>
              <a:gd name="T9" fmla="*/ 0 w 13376"/>
              <a:gd name="T10" fmla="*/ 0 h 10186"/>
              <a:gd name="T11" fmla="*/ 13376 w 13376"/>
              <a:gd name="T12" fmla="*/ 10186 h 10186"/>
            </a:gdLst>
            <a:ahLst/>
            <a:cxnLst>
              <a:cxn ang="T6">
                <a:pos x="T0" y="T1"/>
              </a:cxn>
              <a:cxn ang="T7">
                <a:pos x="T2" y="T3"/>
              </a:cxn>
              <a:cxn ang="T8">
                <a:pos x="T4" y="T5"/>
              </a:cxn>
            </a:cxnLst>
            <a:rect l="T9" t="T10" r="T11" b="T12"/>
            <a:pathLst>
              <a:path w="13376" h="10186">
                <a:moveTo>
                  <a:pt x="10000" y="554"/>
                </a:moveTo>
                <a:cubicBezTo>
                  <a:pt x="9982" y="524"/>
                  <a:pt x="13376" y="224"/>
                  <a:pt x="13353" y="186"/>
                </a:cubicBezTo>
                <a:cubicBezTo>
                  <a:pt x="9552" y="0"/>
                  <a:pt x="2329" y="3806"/>
                  <a:pt x="0" y="10186"/>
                </a:cubicBezTo>
              </a:path>
            </a:pathLst>
          </a:custGeom>
          <a:noFill/>
          <a:ln w="101600">
            <a:solidFill>
              <a:srgbClr val="0000FF"/>
            </a:solidFill>
            <a:round/>
            <a:headEnd/>
            <a:tailEnd type="triangle" w="sm" len="sm"/>
          </a:ln>
        </p:spPr>
        <p:txBody>
          <a:bodyPr wrap="none"/>
          <a:lstStyle/>
          <a:p>
            <a:endParaRPr lang="en-US"/>
          </a:p>
        </p:txBody>
      </p:sp>
      <p:sp>
        <p:nvSpPr>
          <p:cNvPr id="94213" name="Down Arrow 27"/>
          <p:cNvSpPr>
            <a:spLocks noChangeArrowheads="1"/>
          </p:cNvSpPr>
          <p:nvPr/>
        </p:nvSpPr>
        <p:spPr bwMode="auto">
          <a:xfrm rot="19928497" flipH="1">
            <a:off x="5289940" y="4403787"/>
            <a:ext cx="269875" cy="1066800"/>
          </a:xfrm>
          <a:prstGeom prst="downArrow">
            <a:avLst>
              <a:gd name="adj1" fmla="val 50000"/>
              <a:gd name="adj2" fmla="val 49924"/>
            </a:avLst>
          </a:prstGeom>
          <a:solidFill>
            <a:srgbClr val="C00000"/>
          </a:solidFill>
          <a:ln w="9525">
            <a:noFill/>
            <a:miter lim="800000"/>
            <a:headEnd/>
            <a:tailEnd/>
          </a:ln>
        </p:spPr>
        <p:txBody>
          <a:bodyPr/>
          <a:lstStyle/>
          <a:p>
            <a:pPr eaLnBrk="0" hangingPunct="0"/>
            <a:endParaRPr lang="en-US">
              <a:latin typeface="Calibri" pitchFamily="34" charset="0"/>
            </a:endParaRPr>
          </a:p>
        </p:txBody>
      </p:sp>
      <p:sp>
        <p:nvSpPr>
          <p:cNvPr id="43018" name="Text Box 4"/>
          <p:cNvSpPr txBox="1">
            <a:spLocks noChangeArrowheads="1"/>
          </p:cNvSpPr>
          <p:nvPr/>
        </p:nvSpPr>
        <p:spPr bwMode="auto">
          <a:xfrm>
            <a:off x="609600" y="3810000"/>
            <a:ext cx="1600200" cy="780802"/>
          </a:xfrm>
          <a:prstGeom prst="rect">
            <a:avLst/>
          </a:prstGeom>
          <a:noFill/>
          <a:ln>
            <a:noFill/>
          </a:ln>
          <a:extLst/>
        </p:spPr>
        <p:txBody>
          <a:bodyPr wrap="square" lIns="0" tIns="0" rIns="0" bIns="0" anchor="ctr">
            <a:spAutoFit/>
          </a:bodyPr>
          <a:lstStyle>
            <a:lvl1pPr eaLnBrk="0" hangingPunct="0">
              <a:defRPr>
                <a:solidFill>
                  <a:schemeClr val="tx1"/>
                </a:solidFill>
                <a:latin typeface="Interstate-Light" pitchFamily="2" charset="0"/>
                <a:ea typeface="MS PGothic" pitchFamily="34" charset="-128"/>
              </a:defRPr>
            </a:lvl1pPr>
            <a:lvl2pPr marL="742950" indent="-285750" eaLnBrk="0" hangingPunct="0">
              <a:defRPr>
                <a:solidFill>
                  <a:schemeClr val="tx1"/>
                </a:solidFill>
                <a:latin typeface="Interstate-Light" pitchFamily="2" charset="0"/>
                <a:ea typeface="MS PGothic" pitchFamily="34" charset="-128"/>
              </a:defRPr>
            </a:lvl2pPr>
            <a:lvl3pPr marL="1143000" indent="-228600" eaLnBrk="0" hangingPunct="0">
              <a:defRPr>
                <a:solidFill>
                  <a:schemeClr val="tx1"/>
                </a:solidFill>
                <a:latin typeface="Interstate-Light" pitchFamily="2" charset="0"/>
                <a:ea typeface="MS PGothic" pitchFamily="34" charset="-128"/>
              </a:defRPr>
            </a:lvl3pPr>
            <a:lvl4pPr marL="1600200" indent="-228600" eaLnBrk="0" hangingPunct="0">
              <a:defRPr>
                <a:solidFill>
                  <a:schemeClr val="tx1"/>
                </a:solidFill>
                <a:latin typeface="Interstate-Light" pitchFamily="2" charset="0"/>
                <a:ea typeface="MS PGothic" pitchFamily="34" charset="-128"/>
              </a:defRPr>
            </a:lvl4pPr>
            <a:lvl5pPr marL="2057400" indent="-228600" eaLnBrk="0" hangingPunct="0">
              <a:defRPr>
                <a:solidFill>
                  <a:schemeClr val="tx1"/>
                </a:solidFill>
                <a:latin typeface="Interstate-Light" pitchFamily="2" charset="0"/>
                <a:ea typeface="MS PGothic" pitchFamily="34" charset="-128"/>
              </a:defRPr>
            </a:lvl5pPr>
            <a:lvl6pPr marL="2514600" indent="-228600" eaLnBrk="0" fontAlgn="base" hangingPunct="0">
              <a:spcBef>
                <a:spcPct val="0"/>
              </a:spcBef>
              <a:spcAft>
                <a:spcPct val="0"/>
              </a:spcAft>
              <a:defRPr>
                <a:solidFill>
                  <a:schemeClr val="tx1"/>
                </a:solidFill>
                <a:latin typeface="Interstate-Light" pitchFamily="2" charset="0"/>
                <a:ea typeface="MS PGothic" pitchFamily="34" charset="-128"/>
              </a:defRPr>
            </a:lvl6pPr>
            <a:lvl7pPr marL="2971800" indent="-228600" eaLnBrk="0" fontAlgn="base" hangingPunct="0">
              <a:spcBef>
                <a:spcPct val="0"/>
              </a:spcBef>
              <a:spcAft>
                <a:spcPct val="0"/>
              </a:spcAft>
              <a:defRPr>
                <a:solidFill>
                  <a:schemeClr val="tx1"/>
                </a:solidFill>
                <a:latin typeface="Interstate-Light" pitchFamily="2" charset="0"/>
                <a:ea typeface="MS PGothic" pitchFamily="34" charset="-128"/>
              </a:defRPr>
            </a:lvl7pPr>
            <a:lvl8pPr marL="3429000" indent="-228600" eaLnBrk="0" fontAlgn="base" hangingPunct="0">
              <a:spcBef>
                <a:spcPct val="0"/>
              </a:spcBef>
              <a:spcAft>
                <a:spcPct val="0"/>
              </a:spcAft>
              <a:defRPr>
                <a:solidFill>
                  <a:schemeClr val="tx1"/>
                </a:solidFill>
                <a:latin typeface="Interstate-Light" pitchFamily="2" charset="0"/>
                <a:ea typeface="MS PGothic" pitchFamily="34" charset="-128"/>
              </a:defRPr>
            </a:lvl8pPr>
            <a:lvl9pPr marL="3886200" indent="-228600" eaLnBrk="0" fontAlgn="base" hangingPunct="0">
              <a:spcBef>
                <a:spcPct val="0"/>
              </a:spcBef>
              <a:spcAft>
                <a:spcPct val="0"/>
              </a:spcAft>
              <a:defRPr>
                <a:solidFill>
                  <a:schemeClr val="tx1"/>
                </a:solidFill>
                <a:latin typeface="Interstate-Light" pitchFamily="2" charset="0"/>
                <a:ea typeface="MS PGothic" pitchFamily="34" charset="-128"/>
              </a:defRPr>
            </a:lvl9pPr>
          </a:lstStyle>
          <a:p>
            <a:pPr fontAlgn="auto">
              <a:spcBef>
                <a:spcPts val="0"/>
              </a:spcBef>
              <a:spcAft>
                <a:spcPct val="15000"/>
              </a:spcAft>
              <a:defRPr/>
            </a:pPr>
            <a:r>
              <a:rPr lang="en-US" sz="2300" dirty="0">
                <a:solidFill>
                  <a:srgbClr val="0000FF"/>
                </a:solidFill>
                <a:latin typeface="+mn-lt"/>
                <a:cs typeface="+mn-cs"/>
              </a:rPr>
              <a:t>Water flows</a:t>
            </a:r>
          </a:p>
          <a:p>
            <a:pPr fontAlgn="auto">
              <a:spcBef>
                <a:spcPts val="0"/>
              </a:spcBef>
              <a:spcAft>
                <a:spcPct val="15000"/>
              </a:spcAft>
              <a:defRPr/>
            </a:pPr>
            <a:r>
              <a:rPr lang="en-US" sz="2300" dirty="0">
                <a:solidFill>
                  <a:srgbClr val="0000FF"/>
                </a:solidFill>
                <a:latin typeface="+mn-lt"/>
                <a:cs typeface="+mn-cs"/>
              </a:rPr>
              <a:t>off </a:t>
            </a:r>
            <a:r>
              <a:rPr lang="en-US" sz="2300" dirty="0" smtClean="0">
                <a:solidFill>
                  <a:srgbClr val="0000FF"/>
                </a:solidFill>
                <a:latin typeface="+mn-lt"/>
                <a:cs typeface="+mn-cs"/>
              </a:rPr>
              <a:t>tread</a:t>
            </a:r>
            <a:endParaRPr lang="en-US" sz="2300" dirty="0">
              <a:solidFill>
                <a:srgbClr val="0000FF"/>
              </a:solidFill>
              <a:latin typeface="+mn-lt"/>
              <a:cs typeface="+mn-cs"/>
            </a:endParaRPr>
          </a:p>
        </p:txBody>
      </p:sp>
      <p:sp>
        <p:nvSpPr>
          <p:cNvPr id="94216" name="Line 5"/>
          <p:cNvSpPr>
            <a:spLocks noChangeShapeType="1"/>
          </p:cNvSpPr>
          <p:nvPr/>
        </p:nvSpPr>
        <p:spPr bwMode="auto">
          <a:xfrm flipH="1">
            <a:off x="2286000" y="3593405"/>
            <a:ext cx="670084" cy="375247"/>
          </a:xfrm>
          <a:prstGeom prst="line">
            <a:avLst/>
          </a:prstGeom>
          <a:noFill/>
          <a:ln w="114300">
            <a:solidFill>
              <a:srgbClr val="0000FF"/>
            </a:solidFill>
            <a:round/>
            <a:headEnd/>
            <a:tailEnd type="triangle" w="sm" len="sm"/>
          </a:ln>
        </p:spPr>
        <p:txBody>
          <a:bodyPr wrap="none"/>
          <a:lstStyle/>
          <a:p>
            <a:endParaRPr lang="en-US"/>
          </a:p>
        </p:txBody>
      </p:sp>
      <p:sp>
        <p:nvSpPr>
          <p:cNvPr id="43020" name="Text Box 6"/>
          <p:cNvSpPr txBox="1">
            <a:spLocks noChangeArrowheads="1"/>
          </p:cNvSpPr>
          <p:nvPr/>
        </p:nvSpPr>
        <p:spPr bwMode="auto">
          <a:xfrm>
            <a:off x="685692" y="1752600"/>
            <a:ext cx="2055214" cy="1354217"/>
          </a:xfrm>
          <a:prstGeom prst="rect">
            <a:avLst/>
          </a:prstGeom>
          <a:noFill/>
          <a:ln>
            <a:noFill/>
          </a:ln>
          <a:extLst/>
        </p:spPr>
        <p:txBody>
          <a:bodyPr lIns="0" tIns="0" rIns="0" bIns="0">
            <a:spAutoFit/>
          </a:bodyPr>
          <a:lstStyle>
            <a:lvl1pPr eaLnBrk="0" hangingPunct="0">
              <a:defRPr>
                <a:solidFill>
                  <a:schemeClr val="tx1"/>
                </a:solidFill>
                <a:latin typeface="Interstate-Light" pitchFamily="2" charset="0"/>
                <a:ea typeface="MS PGothic" pitchFamily="34" charset="-128"/>
              </a:defRPr>
            </a:lvl1pPr>
            <a:lvl2pPr marL="742950" indent="-285750" eaLnBrk="0" hangingPunct="0">
              <a:defRPr>
                <a:solidFill>
                  <a:schemeClr val="tx1"/>
                </a:solidFill>
                <a:latin typeface="Interstate-Light" pitchFamily="2" charset="0"/>
                <a:ea typeface="MS PGothic" pitchFamily="34" charset="-128"/>
              </a:defRPr>
            </a:lvl2pPr>
            <a:lvl3pPr marL="1143000" indent="-228600" eaLnBrk="0" hangingPunct="0">
              <a:defRPr>
                <a:solidFill>
                  <a:schemeClr val="tx1"/>
                </a:solidFill>
                <a:latin typeface="Interstate-Light" pitchFamily="2" charset="0"/>
                <a:ea typeface="MS PGothic" pitchFamily="34" charset="-128"/>
              </a:defRPr>
            </a:lvl3pPr>
            <a:lvl4pPr marL="1600200" indent="-228600" eaLnBrk="0" hangingPunct="0">
              <a:defRPr>
                <a:solidFill>
                  <a:schemeClr val="tx1"/>
                </a:solidFill>
                <a:latin typeface="Interstate-Light" pitchFamily="2" charset="0"/>
                <a:ea typeface="MS PGothic" pitchFamily="34" charset="-128"/>
              </a:defRPr>
            </a:lvl4pPr>
            <a:lvl5pPr marL="2057400" indent="-228600" eaLnBrk="0" hangingPunct="0">
              <a:defRPr>
                <a:solidFill>
                  <a:schemeClr val="tx1"/>
                </a:solidFill>
                <a:latin typeface="Interstate-Light" pitchFamily="2" charset="0"/>
                <a:ea typeface="MS PGothic" pitchFamily="34" charset="-128"/>
              </a:defRPr>
            </a:lvl5pPr>
            <a:lvl6pPr marL="2514600" indent="-228600" eaLnBrk="0" fontAlgn="base" hangingPunct="0">
              <a:spcBef>
                <a:spcPct val="0"/>
              </a:spcBef>
              <a:spcAft>
                <a:spcPct val="0"/>
              </a:spcAft>
              <a:defRPr>
                <a:solidFill>
                  <a:schemeClr val="tx1"/>
                </a:solidFill>
                <a:latin typeface="Interstate-Light" pitchFamily="2" charset="0"/>
                <a:ea typeface="MS PGothic" pitchFamily="34" charset="-128"/>
              </a:defRPr>
            </a:lvl6pPr>
            <a:lvl7pPr marL="2971800" indent="-228600" eaLnBrk="0" fontAlgn="base" hangingPunct="0">
              <a:spcBef>
                <a:spcPct val="0"/>
              </a:spcBef>
              <a:spcAft>
                <a:spcPct val="0"/>
              </a:spcAft>
              <a:defRPr>
                <a:solidFill>
                  <a:schemeClr val="tx1"/>
                </a:solidFill>
                <a:latin typeface="Interstate-Light" pitchFamily="2" charset="0"/>
                <a:ea typeface="MS PGothic" pitchFamily="34" charset="-128"/>
              </a:defRPr>
            </a:lvl7pPr>
            <a:lvl8pPr marL="3429000" indent="-228600" eaLnBrk="0" fontAlgn="base" hangingPunct="0">
              <a:spcBef>
                <a:spcPct val="0"/>
              </a:spcBef>
              <a:spcAft>
                <a:spcPct val="0"/>
              </a:spcAft>
              <a:defRPr>
                <a:solidFill>
                  <a:schemeClr val="tx1"/>
                </a:solidFill>
                <a:latin typeface="Interstate-Light" pitchFamily="2" charset="0"/>
                <a:ea typeface="MS PGothic" pitchFamily="34" charset="-128"/>
              </a:defRPr>
            </a:lvl8pPr>
            <a:lvl9pPr marL="3886200" indent="-228600" eaLnBrk="0" fontAlgn="base" hangingPunct="0">
              <a:spcBef>
                <a:spcPct val="0"/>
              </a:spcBef>
              <a:spcAft>
                <a:spcPct val="0"/>
              </a:spcAft>
              <a:defRPr>
                <a:solidFill>
                  <a:schemeClr val="tx1"/>
                </a:solidFill>
                <a:latin typeface="Interstate-Light" pitchFamily="2" charset="0"/>
                <a:ea typeface="MS PGothic" pitchFamily="34" charset="-128"/>
              </a:defRPr>
            </a:lvl9pPr>
          </a:lstStyle>
          <a:p>
            <a:pPr fontAlgn="auto">
              <a:spcBef>
                <a:spcPts val="0"/>
              </a:spcBef>
              <a:spcAft>
                <a:spcPct val="15000"/>
              </a:spcAft>
              <a:defRPr/>
            </a:pPr>
            <a:r>
              <a:rPr lang="en-US" sz="2200" dirty="0">
                <a:latin typeface="+mj-lt"/>
                <a:cs typeface="+mn-cs"/>
              </a:rPr>
              <a:t>Clear debris from behind water bars regularly</a:t>
            </a:r>
          </a:p>
        </p:txBody>
      </p:sp>
      <p:sp>
        <p:nvSpPr>
          <p:cNvPr id="94218" name="Freeform 7"/>
          <p:cNvSpPr>
            <a:spLocks/>
          </p:cNvSpPr>
          <p:nvPr/>
        </p:nvSpPr>
        <p:spPr bwMode="auto">
          <a:xfrm>
            <a:off x="5029200" y="1770530"/>
            <a:ext cx="713596" cy="956879"/>
          </a:xfrm>
          <a:custGeom>
            <a:avLst/>
            <a:gdLst>
              <a:gd name="T0" fmla="*/ 0 w 13376"/>
              <a:gd name="T1" fmla="*/ 0 h 10186"/>
              <a:gd name="T2" fmla="*/ 0 w 13376"/>
              <a:gd name="T3" fmla="*/ 0 h 10186"/>
              <a:gd name="T4" fmla="*/ 0 w 13376"/>
              <a:gd name="T5" fmla="*/ 0 h 10186"/>
              <a:gd name="T6" fmla="*/ 0 60000 65536"/>
              <a:gd name="T7" fmla="*/ 0 60000 65536"/>
              <a:gd name="T8" fmla="*/ 0 60000 65536"/>
              <a:gd name="T9" fmla="*/ 0 w 13376"/>
              <a:gd name="T10" fmla="*/ 0 h 10186"/>
              <a:gd name="T11" fmla="*/ 13376 w 13376"/>
              <a:gd name="T12" fmla="*/ 10186 h 10186"/>
            </a:gdLst>
            <a:ahLst/>
            <a:cxnLst>
              <a:cxn ang="T6">
                <a:pos x="T0" y="T1"/>
              </a:cxn>
              <a:cxn ang="T7">
                <a:pos x="T2" y="T3"/>
              </a:cxn>
              <a:cxn ang="T8">
                <a:pos x="T4" y="T5"/>
              </a:cxn>
            </a:cxnLst>
            <a:rect l="T9" t="T10" r="T11" b="T12"/>
            <a:pathLst>
              <a:path w="13376" h="10186">
                <a:moveTo>
                  <a:pt x="10000" y="554"/>
                </a:moveTo>
                <a:cubicBezTo>
                  <a:pt x="9982" y="524"/>
                  <a:pt x="13376" y="224"/>
                  <a:pt x="13353" y="186"/>
                </a:cubicBezTo>
                <a:cubicBezTo>
                  <a:pt x="9552" y="0"/>
                  <a:pt x="2329" y="3806"/>
                  <a:pt x="0" y="10186"/>
                </a:cubicBezTo>
              </a:path>
            </a:pathLst>
          </a:custGeom>
          <a:solidFill>
            <a:srgbClr val="008000"/>
          </a:solidFill>
          <a:ln w="101600">
            <a:solidFill>
              <a:srgbClr val="0000FF"/>
            </a:solidFill>
            <a:round/>
            <a:headEnd/>
            <a:tailEnd type="triangle" w="sm" len="sm"/>
          </a:ln>
        </p:spPr>
        <p:txBody>
          <a:bodyPr wrap="none"/>
          <a:lstStyle/>
          <a:p>
            <a:endParaRPr lang="en-US"/>
          </a:p>
        </p:txBody>
      </p:sp>
      <p:sp>
        <p:nvSpPr>
          <p:cNvPr id="6" name="Title 5"/>
          <p:cNvSpPr>
            <a:spLocks noGrp="1"/>
          </p:cNvSpPr>
          <p:nvPr>
            <p:ph type="title"/>
          </p:nvPr>
        </p:nvSpPr>
        <p:spPr/>
        <p:txBody>
          <a:bodyPr/>
          <a:lstStyle/>
          <a:p>
            <a:r>
              <a:rPr lang="en-US" dirty="0" smtClean="0"/>
              <a:t>Water Bars</a:t>
            </a:r>
            <a:endParaRPr lang="en-US" dirty="0"/>
          </a:p>
        </p:txBody>
      </p:sp>
      <p:sp>
        <p:nvSpPr>
          <p:cNvPr id="4" name="Slide Number Placeholder 3"/>
          <p:cNvSpPr>
            <a:spLocks noGrp="1"/>
          </p:cNvSpPr>
          <p:nvPr>
            <p:ph type="sldNum" sz="quarter" idx="12"/>
          </p:nvPr>
        </p:nvSpPr>
        <p:spPr/>
        <p:txBody>
          <a:bodyPr/>
          <a:lstStyle/>
          <a:p>
            <a:fld id="{DEE7C963-6B0F-42BE-8AFD-8C4476F60BDC}" type="slidenum">
              <a:rPr lang="en-US" smtClean="0"/>
              <a:pPr/>
              <a:t>35</a:t>
            </a:fld>
            <a:endParaRPr lang="en-US"/>
          </a:p>
        </p:txBody>
      </p:sp>
      <p:sp>
        <p:nvSpPr>
          <p:cNvPr id="20" name="Text Box 4"/>
          <p:cNvSpPr txBox="1">
            <a:spLocks noChangeArrowheads="1"/>
          </p:cNvSpPr>
          <p:nvPr/>
        </p:nvSpPr>
        <p:spPr bwMode="auto">
          <a:xfrm>
            <a:off x="5814553" y="5117881"/>
            <a:ext cx="2667000" cy="707886"/>
          </a:xfrm>
          <a:prstGeom prst="rect">
            <a:avLst/>
          </a:prstGeom>
          <a:noFill/>
          <a:ln>
            <a:noFill/>
          </a:ln>
          <a:extLst/>
        </p:spPr>
        <p:txBody>
          <a:bodyPr wrap="square" lIns="0" tIns="0" rIns="0" bIns="0" anchor="ctr">
            <a:spAutoFit/>
          </a:bodyPr>
          <a:lstStyle>
            <a:lvl1pPr eaLnBrk="0" hangingPunct="0">
              <a:defRPr>
                <a:solidFill>
                  <a:schemeClr val="tx1"/>
                </a:solidFill>
                <a:latin typeface="Interstate-Light" pitchFamily="2" charset="0"/>
                <a:ea typeface="MS PGothic" pitchFamily="34" charset="-128"/>
              </a:defRPr>
            </a:lvl1pPr>
            <a:lvl2pPr marL="742950" indent="-285750" eaLnBrk="0" hangingPunct="0">
              <a:defRPr>
                <a:solidFill>
                  <a:schemeClr val="tx1"/>
                </a:solidFill>
                <a:latin typeface="Interstate-Light" pitchFamily="2" charset="0"/>
                <a:ea typeface="MS PGothic" pitchFamily="34" charset="-128"/>
              </a:defRPr>
            </a:lvl2pPr>
            <a:lvl3pPr marL="1143000" indent="-228600" eaLnBrk="0" hangingPunct="0">
              <a:defRPr>
                <a:solidFill>
                  <a:schemeClr val="tx1"/>
                </a:solidFill>
                <a:latin typeface="Interstate-Light" pitchFamily="2" charset="0"/>
                <a:ea typeface="MS PGothic" pitchFamily="34" charset="-128"/>
              </a:defRPr>
            </a:lvl3pPr>
            <a:lvl4pPr marL="1600200" indent="-228600" eaLnBrk="0" hangingPunct="0">
              <a:defRPr>
                <a:solidFill>
                  <a:schemeClr val="tx1"/>
                </a:solidFill>
                <a:latin typeface="Interstate-Light" pitchFamily="2" charset="0"/>
                <a:ea typeface="MS PGothic" pitchFamily="34" charset="-128"/>
              </a:defRPr>
            </a:lvl4pPr>
            <a:lvl5pPr marL="2057400" indent="-228600" eaLnBrk="0" hangingPunct="0">
              <a:defRPr>
                <a:solidFill>
                  <a:schemeClr val="tx1"/>
                </a:solidFill>
                <a:latin typeface="Interstate-Light" pitchFamily="2" charset="0"/>
                <a:ea typeface="MS PGothic" pitchFamily="34" charset="-128"/>
              </a:defRPr>
            </a:lvl5pPr>
            <a:lvl6pPr marL="2514600" indent="-228600" eaLnBrk="0" fontAlgn="base" hangingPunct="0">
              <a:spcBef>
                <a:spcPct val="0"/>
              </a:spcBef>
              <a:spcAft>
                <a:spcPct val="0"/>
              </a:spcAft>
              <a:defRPr>
                <a:solidFill>
                  <a:schemeClr val="tx1"/>
                </a:solidFill>
                <a:latin typeface="Interstate-Light" pitchFamily="2" charset="0"/>
                <a:ea typeface="MS PGothic" pitchFamily="34" charset="-128"/>
              </a:defRPr>
            </a:lvl6pPr>
            <a:lvl7pPr marL="2971800" indent="-228600" eaLnBrk="0" fontAlgn="base" hangingPunct="0">
              <a:spcBef>
                <a:spcPct val="0"/>
              </a:spcBef>
              <a:spcAft>
                <a:spcPct val="0"/>
              </a:spcAft>
              <a:defRPr>
                <a:solidFill>
                  <a:schemeClr val="tx1"/>
                </a:solidFill>
                <a:latin typeface="Interstate-Light" pitchFamily="2" charset="0"/>
                <a:ea typeface="MS PGothic" pitchFamily="34" charset="-128"/>
              </a:defRPr>
            </a:lvl7pPr>
            <a:lvl8pPr marL="3429000" indent="-228600" eaLnBrk="0" fontAlgn="base" hangingPunct="0">
              <a:spcBef>
                <a:spcPct val="0"/>
              </a:spcBef>
              <a:spcAft>
                <a:spcPct val="0"/>
              </a:spcAft>
              <a:defRPr>
                <a:solidFill>
                  <a:schemeClr val="tx1"/>
                </a:solidFill>
                <a:latin typeface="Interstate-Light" pitchFamily="2" charset="0"/>
                <a:ea typeface="MS PGothic" pitchFamily="34" charset="-128"/>
              </a:defRPr>
            </a:lvl8pPr>
            <a:lvl9pPr marL="3886200" indent="-228600" eaLnBrk="0" fontAlgn="base" hangingPunct="0">
              <a:spcBef>
                <a:spcPct val="0"/>
              </a:spcBef>
              <a:spcAft>
                <a:spcPct val="0"/>
              </a:spcAft>
              <a:defRPr>
                <a:solidFill>
                  <a:schemeClr val="tx1"/>
                </a:solidFill>
                <a:latin typeface="Interstate-Light" pitchFamily="2" charset="0"/>
                <a:ea typeface="MS PGothic" pitchFamily="34" charset="-128"/>
              </a:defRPr>
            </a:lvl9pPr>
          </a:lstStyle>
          <a:p>
            <a:pPr fontAlgn="auto">
              <a:spcBef>
                <a:spcPts val="0"/>
              </a:spcBef>
              <a:spcAft>
                <a:spcPct val="15000"/>
              </a:spcAft>
              <a:defRPr/>
            </a:pPr>
            <a:r>
              <a:rPr lang="en-US" sz="2300" dirty="0">
                <a:solidFill>
                  <a:srgbClr val="C00000"/>
                </a:solidFill>
                <a:latin typeface="+mn-lt"/>
                <a:cs typeface="+mn-cs"/>
              </a:rPr>
              <a:t>Water </a:t>
            </a:r>
            <a:r>
              <a:rPr lang="en-US" sz="2300" dirty="0" smtClean="0">
                <a:solidFill>
                  <a:srgbClr val="C00000"/>
                </a:solidFill>
                <a:latin typeface="+mn-lt"/>
                <a:cs typeface="+mn-cs"/>
              </a:rPr>
              <a:t>flowing down trail causes erosion</a:t>
            </a:r>
            <a:endParaRPr lang="en-US" sz="2300" dirty="0">
              <a:solidFill>
                <a:srgbClr val="C00000"/>
              </a:solidFill>
              <a:latin typeface="+mn-lt"/>
              <a:cs typeface="+mn-cs"/>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en-US" dirty="0" smtClean="0"/>
              <a:t>Water Bars</a:t>
            </a:r>
            <a:endParaRPr lang="en-US" dirty="0"/>
          </a:p>
        </p:txBody>
      </p:sp>
      <p:sp>
        <p:nvSpPr>
          <p:cNvPr id="2" name="Slide Number Placeholder 1"/>
          <p:cNvSpPr>
            <a:spLocks noGrp="1"/>
          </p:cNvSpPr>
          <p:nvPr>
            <p:ph type="sldNum" sz="quarter" idx="12"/>
          </p:nvPr>
        </p:nvSpPr>
        <p:spPr/>
        <p:txBody>
          <a:bodyPr/>
          <a:lstStyle/>
          <a:p>
            <a:fld id="{DEE7C963-6B0F-42BE-8AFD-8C4476F60BDC}" type="slidenum">
              <a:rPr lang="en-US" smtClean="0"/>
              <a:pPr/>
              <a:t>36</a:t>
            </a:fld>
            <a:endParaRPr lang="en-US"/>
          </a:p>
        </p:txBody>
      </p:sp>
      <p:pic>
        <p:nvPicPr>
          <p:cNvPr id="3075" name="Picture 3" descr="Waterbar Example May 2013"/>
          <p:cNvPicPr>
            <a:picLocks noChangeAspect="1" noChangeArrowheads="1"/>
          </p:cNvPicPr>
          <p:nvPr/>
        </p:nvPicPr>
        <p:blipFill>
          <a:blip r:embed="rId3" cstate="print"/>
          <a:srcRect/>
          <a:stretch>
            <a:fillRect/>
          </a:stretch>
        </p:blipFill>
        <p:spPr bwMode="auto">
          <a:xfrm>
            <a:off x="1143000" y="990600"/>
            <a:ext cx="6934200" cy="4267200"/>
          </a:xfrm>
          <a:prstGeom prst="rect">
            <a:avLst/>
          </a:prstGeom>
          <a:noFill/>
          <a:ln w="19050">
            <a:solidFill>
              <a:schemeClr val="tx1"/>
            </a:solidFill>
          </a:ln>
        </p:spPr>
      </p:pic>
      <p:sp>
        <p:nvSpPr>
          <p:cNvPr id="3076" name="Text Box 4"/>
          <p:cNvSpPr txBox="1">
            <a:spLocks noChangeArrowheads="1"/>
          </p:cNvSpPr>
          <p:nvPr/>
        </p:nvSpPr>
        <p:spPr bwMode="auto">
          <a:xfrm>
            <a:off x="1143000" y="5410200"/>
            <a:ext cx="6400800" cy="461665"/>
          </a:xfrm>
          <a:prstGeom prst="rect">
            <a:avLst/>
          </a:prstGeom>
          <a:noFill/>
          <a:ln w="9525">
            <a:noFill/>
            <a:miter lim="800000"/>
            <a:headEnd/>
            <a:tailEnd/>
          </a:ln>
          <a:effectLst/>
        </p:spPr>
        <p:txBody>
          <a:bodyPr wrap="square">
            <a:spAutoFit/>
          </a:bodyPr>
          <a:lstStyle/>
          <a:p>
            <a:pPr>
              <a:spcBef>
                <a:spcPct val="50000"/>
              </a:spcBef>
            </a:pPr>
            <a:r>
              <a:rPr lang="en-US" sz="2400" dirty="0">
                <a:latin typeface="+mn-lt"/>
                <a:ea typeface="MS PGothic" pitchFamily="34" charset="-128"/>
              </a:rPr>
              <a:t>Shovel points </a:t>
            </a:r>
            <a:r>
              <a:rPr lang="en-US" sz="2400" dirty="0" smtClean="0">
                <a:latin typeface="+mn-lt"/>
                <a:ea typeface="MS PGothic" pitchFamily="34" charset="-128"/>
              </a:rPr>
              <a:t>in </a:t>
            </a:r>
            <a:r>
              <a:rPr lang="en-US" sz="2400" dirty="0">
                <a:latin typeface="+mn-lt"/>
                <a:ea typeface="MS PGothic" pitchFamily="34" charset="-128"/>
              </a:rPr>
              <a:t>direction of water </a:t>
            </a:r>
            <a:r>
              <a:rPr lang="en-US" sz="2400" dirty="0" smtClean="0">
                <a:latin typeface="+mn-lt"/>
                <a:ea typeface="MS PGothic" pitchFamily="34" charset="-128"/>
              </a:rPr>
              <a:t>flow </a:t>
            </a:r>
            <a:endParaRPr lang="en-US" sz="2400" dirty="0">
              <a:latin typeface="+mn-lt"/>
              <a:ea typeface="MS PGothic" pitchFamily="34" charset="-128"/>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p:cNvSpPr>
            <a:spLocks noGrp="1"/>
          </p:cNvSpPr>
          <p:nvPr>
            <p:ph type="title"/>
          </p:nvPr>
        </p:nvSpPr>
        <p:spPr/>
        <p:txBody>
          <a:bodyPr/>
          <a:lstStyle/>
          <a:p>
            <a:r>
              <a:rPr lang="en-US" smtClean="0"/>
              <a:t>Stepping Stones</a:t>
            </a:r>
            <a:endParaRPr lang="en-US" dirty="0" smtClean="0"/>
          </a:p>
        </p:txBody>
      </p:sp>
      <p:sp>
        <p:nvSpPr>
          <p:cNvPr id="2" name="Slide Number Placeholder 1"/>
          <p:cNvSpPr>
            <a:spLocks noGrp="1"/>
          </p:cNvSpPr>
          <p:nvPr>
            <p:ph type="sldNum" sz="quarter" idx="12"/>
          </p:nvPr>
        </p:nvSpPr>
        <p:spPr/>
        <p:txBody>
          <a:bodyPr/>
          <a:lstStyle/>
          <a:p>
            <a:fld id="{DEE7C963-6B0F-42BE-8AFD-8C4476F60BDC}" type="slidenum">
              <a:rPr lang="en-US" smtClean="0"/>
              <a:pPr/>
              <a:t>37</a:t>
            </a:fld>
            <a:endParaRPr lang="en-US"/>
          </a:p>
        </p:txBody>
      </p:sp>
      <p:pic>
        <p:nvPicPr>
          <p:cNvPr id="100354" name="Picture 2"/>
          <p:cNvPicPr>
            <a:picLocks noGrp="1" noChangeAspect="1" noChangeArrowheads="1"/>
          </p:cNvPicPr>
          <p:nvPr>
            <p:ph idx="4294967295"/>
          </p:nvPr>
        </p:nvPicPr>
        <p:blipFill>
          <a:blip r:embed="rId3" cstate="print"/>
          <a:stretch>
            <a:fillRect/>
          </a:stretch>
        </p:blipFill>
        <p:spPr>
          <a:xfrm>
            <a:off x="1005840" y="914400"/>
            <a:ext cx="7071360" cy="5303520"/>
          </a:xfrm>
          <a:ln w="19050">
            <a:solidFill>
              <a:schemeClr val="tx1"/>
            </a:solidFill>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Puncheon</a:t>
            </a:r>
            <a:endParaRPr lang="en-US" dirty="0"/>
          </a:p>
        </p:txBody>
      </p:sp>
      <p:sp>
        <p:nvSpPr>
          <p:cNvPr id="3" name="Slide Number Placeholder 2"/>
          <p:cNvSpPr>
            <a:spLocks noGrp="1"/>
          </p:cNvSpPr>
          <p:nvPr>
            <p:ph type="sldNum" sz="quarter" idx="12"/>
          </p:nvPr>
        </p:nvSpPr>
        <p:spPr/>
        <p:txBody>
          <a:bodyPr/>
          <a:lstStyle/>
          <a:p>
            <a:fld id="{DEE7C963-6B0F-42BE-8AFD-8C4476F60BDC}" type="slidenum">
              <a:rPr lang="en-US" smtClean="0"/>
              <a:pPr/>
              <a:t>38</a:t>
            </a:fld>
            <a:endParaRPr lang="en-US"/>
          </a:p>
        </p:txBody>
      </p:sp>
      <p:pic>
        <p:nvPicPr>
          <p:cNvPr id="96259" name="Picture 3" descr="C:\Users\Jane\Desktop\Pictures\Yorktown Trail Project\Sylvan Glen\Puncheon\IMG_4322.JPG"/>
          <p:cNvPicPr>
            <a:picLocks noGrp="1" noChangeAspect="1" noChangeArrowheads="1"/>
          </p:cNvPicPr>
          <p:nvPr>
            <p:ph idx="4294967295"/>
          </p:nvPr>
        </p:nvPicPr>
        <p:blipFill rotWithShape="1">
          <a:blip r:embed="rId3" cstate="print"/>
          <a:srcRect l="1188" r="640"/>
          <a:stretch/>
        </p:blipFill>
        <p:spPr bwMode="auto">
          <a:xfrm>
            <a:off x="762000" y="914400"/>
            <a:ext cx="7571234" cy="5303520"/>
          </a:xfrm>
          <a:prstGeom prst="rect">
            <a:avLst/>
          </a:prstGeom>
          <a:noFill/>
          <a:ln w="19050">
            <a:solidFill>
              <a:schemeClr val="tx1"/>
            </a:solidFill>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Should This Trail Be Relocated?</a:t>
            </a:r>
            <a:endParaRPr lang="en-US" dirty="0"/>
          </a:p>
        </p:txBody>
      </p:sp>
      <p:sp>
        <p:nvSpPr>
          <p:cNvPr id="3" name="Slide Number Placeholder 2"/>
          <p:cNvSpPr>
            <a:spLocks noGrp="1"/>
          </p:cNvSpPr>
          <p:nvPr>
            <p:ph type="sldNum" sz="quarter" idx="12"/>
          </p:nvPr>
        </p:nvSpPr>
        <p:spPr/>
        <p:txBody>
          <a:bodyPr/>
          <a:lstStyle/>
          <a:p>
            <a:fld id="{DEE7C963-6B0F-42BE-8AFD-8C4476F60BDC}" type="slidenum">
              <a:rPr lang="en-US" smtClean="0"/>
              <a:pPr/>
              <a:t>39</a:t>
            </a:fld>
            <a:endParaRPr lang="en-US"/>
          </a:p>
        </p:txBody>
      </p:sp>
      <p:pic>
        <p:nvPicPr>
          <p:cNvPr id="4" name="Picture 2" descr="C:\Users\Jane\Desktop\Pictures\Maintenance Workshop\Ex. of tr. problems\IMG_2164.JPG"/>
          <p:cNvPicPr>
            <a:picLocks noChangeAspect="1" noChangeArrowheads="1"/>
          </p:cNvPicPr>
          <p:nvPr/>
        </p:nvPicPr>
        <p:blipFill>
          <a:blip r:embed="rId3" cstate="print">
            <a:extLst>
              <a:ext uri="{28A0092B-C50C-407E-A947-70E740481C1C}">
                <a14:useLocalDpi xmlns:a14="http://schemas.microsoft.com/office/drawing/2010/main" val="0"/>
              </a:ext>
            </a:extLst>
          </a:blip>
          <a:srcRect t="15097" r="9677" b="5560"/>
          <a:stretch>
            <a:fillRect/>
          </a:stretch>
        </p:blipFill>
        <p:spPr>
          <a:xfrm>
            <a:off x="609600" y="851780"/>
            <a:ext cx="8077200" cy="5325626"/>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3662702" y="2024849"/>
            <a:ext cx="3501444" cy="4023360"/>
          </a:xfrm>
          <a:prstGeom prst="rect">
            <a:avLst/>
          </a:prstGeom>
          <a:solidFill>
            <a:srgbClr val="FFFFCC"/>
          </a:solidFill>
          <a:ln w="28575" cap="flat" cmpd="sng" algn="ctr">
            <a:solidFill>
              <a:srgbClr val="0066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ea typeface="ＭＳ Ｐゴシック" pitchFamily="1" charset="-128"/>
            </a:endParaRPr>
          </a:p>
        </p:txBody>
      </p:sp>
      <p:sp>
        <p:nvSpPr>
          <p:cNvPr id="5" name="Title 4"/>
          <p:cNvSpPr>
            <a:spLocks noGrp="1"/>
          </p:cNvSpPr>
          <p:nvPr>
            <p:ph type="title"/>
          </p:nvPr>
        </p:nvSpPr>
        <p:spPr>
          <a:xfrm>
            <a:off x="0" y="243543"/>
            <a:ext cx="9144000" cy="461665"/>
          </a:xfrm>
        </p:spPr>
        <p:txBody>
          <a:bodyPr/>
          <a:lstStyle/>
          <a:p>
            <a:r>
              <a:rPr lang="en-US" dirty="0" smtClean="0"/>
              <a:t>Trail Conference Organization</a:t>
            </a:r>
            <a:endParaRPr lang="en-US" dirty="0"/>
          </a:p>
        </p:txBody>
      </p:sp>
      <p:sp>
        <p:nvSpPr>
          <p:cNvPr id="2" name="Slide Number Placeholder 1"/>
          <p:cNvSpPr>
            <a:spLocks noGrp="1"/>
          </p:cNvSpPr>
          <p:nvPr>
            <p:ph type="sldNum" sz="quarter" idx="12"/>
          </p:nvPr>
        </p:nvSpPr>
        <p:spPr/>
        <p:txBody>
          <a:bodyPr/>
          <a:lstStyle/>
          <a:p>
            <a:fld id="{7F9D9D11-16AC-46CF-824D-661A4C32D7B4}" type="slidenum">
              <a:rPr lang="en-US" sz="1050" smtClean="0"/>
              <a:pPr/>
              <a:t>4</a:t>
            </a:fld>
            <a:endParaRPr lang="en-US" sz="1050"/>
          </a:p>
        </p:txBody>
      </p:sp>
      <p:sp>
        <p:nvSpPr>
          <p:cNvPr id="26" name="TextBox 25"/>
          <p:cNvSpPr txBox="1"/>
          <p:nvPr/>
        </p:nvSpPr>
        <p:spPr>
          <a:xfrm>
            <a:off x="3718888" y="5538438"/>
            <a:ext cx="3389072" cy="492443"/>
          </a:xfrm>
          <a:prstGeom prst="rect">
            <a:avLst/>
          </a:prstGeom>
          <a:noFill/>
        </p:spPr>
        <p:txBody>
          <a:bodyPr wrap="square" lIns="0" tIns="0" rIns="0" bIns="0" rtlCol="0">
            <a:spAutoFit/>
          </a:bodyPr>
          <a:lstStyle/>
          <a:p>
            <a:pPr algn="ctr"/>
            <a:r>
              <a:rPr lang="en-US" sz="1600" dirty="0" smtClean="0"/>
              <a:t>East Hudson</a:t>
            </a:r>
          </a:p>
          <a:p>
            <a:pPr algn="ctr"/>
            <a:r>
              <a:rPr lang="en-US" sz="1600" dirty="0" smtClean="0"/>
              <a:t>Regional Trails Council (RTC)</a:t>
            </a:r>
            <a:endParaRPr lang="en-US" sz="1600" dirty="0"/>
          </a:p>
        </p:txBody>
      </p:sp>
      <p:sp>
        <p:nvSpPr>
          <p:cNvPr id="30" name="Rectangle 29"/>
          <p:cNvSpPr/>
          <p:nvPr/>
        </p:nvSpPr>
        <p:spPr bwMode="auto">
          <a:xfrm>
            <a:off x="2286000" y="884311"/>
            <a:ext cx="4572000" cy="283154"/>
          </a:xfrm>
          <a:prstGeom prst="rect">
            <a:avLst/>
          </a:prstGeom>
          <a:solidFill>
            <a:srgbClr val="339933"/>
          </a:solidFill>
          <a:ln w="28575" cap="flat" cmpd="sng" algn="ctr">
            <a:solidFill>
              <a:schemeClr val="tx1"/>
            </a:solidFill>
            <a:prstDash val="solid"/>
            <a:round/>
            <a:headEnd type="none" w="med" len="med"/>
            <a:tailEnd type="none" w="med" len="med"/>
          </a:ln>
          <a:effectLst/>
        </p:spPr>
        <p:txBody>
          <a:bodyPr vert="horz" wrap="square" lIns="45720" tIns="18288" rIns="45720" bIns="18288" numCol="1" rtlCol="0" anchor="ctr" anchorCtr="0" compatLnSpc="1">
            <a:prstTxWarp prst="textNoShape">
              <a:avLst/>
            </a:prstTxWarp>
            <a:spAutoFit/>
          </a:bodyPr>
          <a:lstStyle/>
          <a:p>
            <a:pPr marL="0" marR="0" indent="0" algn="ctr" defTabSz="914400" rtl="0" eaLnBrk="0" fontAlgn="base" latinLnBrk="0" hangingPunct="0">
              <a:lnSpc>
                <a:spcPct val="100000"/>
              </a:lnSpc>
              <a:spcBef>
                <a:spcPts val="200"/>
              </a:spcBef>
              <a:spcAft>
                <a:spcPts val="200"/>
              </a:spcAft>
              <a:buClrTx/>
              <a:buSzTx/>
              <a:buFontTx/>
              <a:buNone/>
              <a:tabLst/>
            </a:pPr>
            <a:r>
              <a:rPr kumimoji="0" lang="en-US" sz="1600" b="1" i="0" u="none" strike="noStrike" cap="none" normalizeH="0" baseline="0" dirty="0" smtClean="0">
                <a:ln>
                  <a:noFill/>
                </a:ln>
                <a:solidFill>
                  <a:schemeClr val="bg1"/>
                </a:solidFill>
                <a:effectLst/>
                <a:ea typeface="ＭＳ Ｐゴシック" pitchFamily="1" charset="-128"/>
              </a:rPr>
              <a:t>Board of Directors</a:t>
            </a:r>
          </a:p>
        </p:txBody>
      </p:sp>
      <p:cxnSp>
        <p:nvCxnSpPr>
          <p:cNvPr id="15" name="Straight Connector 14"/>
          <p:cNvCxnSpPr>
            <a:stCxn id="66" idx="3"/>
            <a:endCxn id="67" idx="1"/>
          </p:cNvCxnSpPr>
          <p:nvPr/>
        </p:nvCxnSpPr>
        <p:spPr bwMode="auto">
          <a:xfrm>
            <a:off x="4206240" y="1563781"/>
            <a:ext cx="731520" cy="661"/>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7" name="Straight Connector 16"/>
          <p:cNvCxnSpPr>
            <a:stCxn id="30" idx="2"/>
          </p:cNvCxnSpPr>
          <p:nvPr/>
        </p:nvCxnSpPr>
        <p:spPr bwMode="auto">
          <a:xfrm>
            <a:off x="4572000" y="1167465"/>
            <a:ext cx="0" cy="396647"/>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nvGrpSpPr>
          <p:cNvPr id="48" name="Group 47"/>
          <p:cNvGrpSpPr/>
          <p:nvPr/>
        </p:nvGrpSpPr>
        <p:grpSpPr>
          <a:xfrm>
            <a:off x="3812550" y="2556362"/>
            <a:ext cx="2968023" cy="2947821"/>
            <a:chOff x="3261360" y="2530581"/>
            <a:chExt cx="3239891" cy="3108219"/>
          </a:xfrm>
        </p:grpSpPr>
        <p:grpSp>
          <p:nvGrpSpPr>
            <p:cNvPr id="45" name="Group 44"/>
            <p:cNvGrpSpPr/>
            <p:nvPr/>
          </p:nvGrpSpPr>
          <p:grpSpPr>
            <a:xfrm>
              <a:off x="3261360" y="2530581"/>
              <a:ext cx="3239891" cy="3108219"/>
              <a:chOff x="3261360" y="2530581"/>
              <a:chExt cx="3239891" cy="3108219"/>
            </a:xfrm>
          </p:grpSpPr>
          <p:sp>
            <p:nvSpPr>
              <p:cNvPr id="4" name="Isosceles Triangle 3"/>
              <p:cNvSpPr/>
              <p:nvPr/>
            </p:nvSpPr>
            <p:spPr bwMode="auto">
              <a:xfrm>
                <a:off x="3261360" y="2530581"/>
                <a:ext cx="3239891" cy="3108219"/>
              </a:xfrm>
              <a:prstGeom prst="triangle">
                <a:avLst/>
              </a:prstGeom>
              <a:gradFill>
                <a:gsLst>
                  <a:gs pos="100000">
                    <a:srgbClr val="FFFFCC"/>
                  </a:gs>
                  <a:gs pos="0">
                    <a:srgbClr val="CC9900"/>
                  </a:gs>
                  <a:gs pos="100000">
                    <a:schemeClr val="bg1"/>
                  </a:gs>
                  <a:gs pos="100000">
                    <a:schemeClr val="bg1"/>
                  </a:gs>
                </a:gsLst>
                <a:lin ang="5400000" scaled="0"/>
              </a:gradFill>
              <a:ln w="19050" cap="flat" cmpd="sng" algn="ctr">
                <a:solidFill>
                  <a:schemeClr val="tx1"/>
                </a:solidFill>
                <a:prstDash val="solid"/>
                <a:round/>
                <a:headEnd type="none" w="med" len="med"/>
                <a:tailEnd type="none" w="med" len="med"/>
              </a:ln>
              <a:effectLst/>
            </p:spPr>
            <p:txBody>
              <a:bodyPr vert="horz" wrap="square" lIns="0" tIns="45720" rIns="0" bIns="45720" numCol="1" rtlCol="0" anchor="b" anchorCtr="0" compatLnSpc="1">
                <a:prstTxWarp prst="textNoShape">
                  <a:avLst/>
                </a:prstTxWarp>
              </a:bodyPr>
              <a:lstStyle/>
              <a:p>
                <a:pPr lvl="0" algn="ctr" eaLnBrk="0" fontAlgn="base" hangingPunct="0">
                  <a:spcBef>
                    <a:spcPct val="0"/>
                  </a:spcBef>
                  <a:spcAft>
                    <a:spcPct val="0"/>
                  </a:spcAft>
                </a:pPr>
                <a:endParaRPr lang="en-US" sz="1400" dirty="0"/>
              </a:p>
            </p:txBody>
          </p:sp>
          <p:cxnSp>
            <p:nvCxnSpPr>
              <p:cNvPr id="43" name="Straight Connector 42"/>
              <p:cNvCxnSpPr/>
              <p:nvPr/>
            </p:nvCxnSpPr>
            <p:spPr bwMode="auto">
              <a:xfrm>
                <a:off x="3635037" y="4926402"/>
                <a:ext cx="2485414"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104" name="Straight Connector 103"/>
              <p:cNvCxnSpPr/>
              <p:nvPr/>
            </p:nvCxnSpPr>
            <p:spPr bwMode="auto">
              <a:xfrm>
                <a:off x="4064196" y="4084690"/>
                <a:ext cx="1636979"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grpSp>
        <p:sp>
          <p:nvSpPr>
            <p:cNvPr id="35" name="TextBox 34"/>
            <p:cNvSpPr txBox="1"/>
            <p:nvPr/>
          </p:nvSpPr>
          <p:spPr>
            <a:xfrm>
              <a:off x="3311586" y="5020914"/>
              <a:ext cx="3139440" cy="558181"/>
            </a:xfrm>
            <a:prstGeom prst="rect">
              <a:avLst/>
            </a:prstGeom>
            <a:noFill/>
          </p:spPr>
          <p:txBody>
            <a:bodyPr wrap="square" lIns="91440" tIns="18288" rIns="91440" bIns="18288" rtlCol="0">
              <a:spAutoFit/>
            </a:bodyPr>
            <a:lstStyle/>
            <a:p>
              <a:pPr algn="ctr"/>
              <a:r>
                <a:rPr lang="en-US" sz="1600" dirty="0" smtClean="0"/>
                <a:t>Maintainers, Monitors,</a:t>
              </a:r>
            </a:p>
            <a:p>
              <a:pPr algn="ctr"/>
              <a:r>
                <a:rPr lang="en-US" sz="1600" dirty="0" smtClean="0"/>
                <a:t>Crew members</a:t>
              </a:r>
              <a:endParaRPr lang="en-US" sz="1600" dirty="0"/>
            </a:p>
          </p:txBody>
        </p:sp>
        <p:sp>
          <p:nvSpPr>
            <p:cNvPr id="75" name="TextBox 74"/>
            <p:cNvSpPr txBox="1"/>
            <p:nvPr/>
          </p:nvSpPr>
          <p:spPr>
            <a:xfrm>
              <a:off x="3327183" y="4113560"/>
              <a:ext cx="3139440" cy="817799"/>
            </a:xfrm>
            <a:prstGeom prst="rect">
              <a:avLst/>
            </a:prstGeom>
            <a:noFill/>
          </p:spPr>
          <p:txBody>
            <a:bodyPr wrap="square" lIns="91440" tIns="18288" rIns="91440" bIns="18288" rtlCol="0">
              <a:spAutoFit/>
            </a:bodyPr>
            <a:lstStyle/>
            <a:p>
              <a:pPr algn="ctr"/>
              <a:r>
                <a:rPr lang="en-US" sz="1600" dirty="0" smtClean="0"/>
                <a:t>Trail Supervisors,</a:t>
              </a:r>
            </a:p>
            <a:p>
              <a:pPr algn="ctr"/>
              <a:r>
                <a:rPr lang="en-US" sz="1600" dirty="0" smtClean="0"/>
                <a:t>Crew Chiefs, Long</a:t>
              </a:r>
            </a:p>
            <a:p>
              <a:pPr algn="ctr"/>
              <a:r>
                <a:rPr lang="en-US" sz="1600" dirty="0" smtClean="0"/>
                <a:t>Distance Trail Reps</a:t>
              </a:r>
              <a:endParaRPr lang="en-US" sz="1600" dirty="0"/>
            </a:p>
          </p:txBody>
        </p:sp>
        <p:sp>
          <p:nvSpPr>
            <p:cNvPr id="76" name="TextBox 75"/>
            <p:cNvSpPr txBox="1"/>
            <p:nvPr/>
          </p:nvSpPr>
          <p:spPr>
            <a:xfrm>
              <a:off x="3311586" y="2998994"/>
              <a:ext cx="3139440" cy="1077418"/>
            </a:xfrm>
            <a:prstGeom prst="rect">
              <a:avLst/>
            </a:prstGeom>
            <a:noFill/>
          </p:spPr>
          <p:txBody>
            <a:bodyPr wrap="square" lIns="91440" tIns="18288" rIns="91440" bIns="18288" rtlCol="0">
              <a:spAutoFit/>
            </a:bodyPr>
            <a:lstStyle/>
            <a:p>
              <a:pPr algn="ctr"/>
              <a:r>
                <a:rPr lang="en-US" sz="1600" dirty="0" smtClean="0"/>
                <a:t>Local</a:t>
              </a:r>
            </a:p>
            <a:p>
              <a:pPr algn="ctr"/>
              <a:r>
                <a:rPr lang="en-US" sz="1600" dirty="0" smtClean="0"/>
                <a:t>Trail</a:t>
              </a:r>
            </a:p>
            <a:p>
              <a:pPr algn="ctr"/>
              <a:r>
                <a:rPr lang="en-US" sz="1600" dirty="0" smtClean="0"/>
                <a:t>Committee</a:t>
              </a:r>
            </a:p>
            <a:p>
              <a:pPr algn="ctr"/>
              <a:r>
                <a:rPr lang="en-US" sz="1600" dirty="0" smtClean="0"/>
                <a:t>(LTC) Chair</a:t>
              </a:r>
              <a:endParaRPr lang="en-US" sz="1600" dirty="0"/>
            </a:p>
          </p:txBody>
        </p:sp>
      </p:grpSp>
      <p:sp>
        <p:nvSpPr>
          <p:cNvPr id="101" name="Rectangle 100"/>
          <p:cNvSpPr/>
          <p:nvPr/>
        </p:nvSpPr>
        <p:spPr bwMode="auto">
          <a:xfrm>
            <a:off x="4708600" y="2122437"/>
            <a:ext cx="1083901" cy="270843"/>
          </a:xfrm>
          <a:prstGeom prst="rect">
            <a:avLst/>
          </a:prstGeom>
          <a:solidFill>
            <a:schemeClr val="bg1"/>
          </a:solidFill>
          <a:ln w="28575" cap="flat" cmpd="sng" algn="ctr">
            <a:solidFill>
              <a:srgbClr val="006600"/>
            </a:solidFill>
            <a:prstDash val="solid"/>
            <a:round/>
            <a:headEnd type="none" w="med" len="med"/>
            <a:tailEnd type="none" w="med" len="med"/>
          </a:ln>
          <a:effectLst/>
        </p:spPr>
        <p:txBody>
          <a:bodyPr vert="horz" wrap="square" lIns="45720" tIns="27432" rIns="45720" bIns="27432" numCol="1" rtlCol="0" anchor="ctr" anchorCtr="0" compatLnSpc="1">
            <a:prstTxWarp prst="textNoShape">
              <a:avLst/>
            </a:prstTxWarp>
            <a:spAutoFit/>
          </a:bodyPr>
          <a:lstStyle/>
          <a:p>
            <a:pPr marL="0" marR="0" indent="0" algn="ctr" defTabSz="914400" rtl="0" eaLnBrk="0" fontAlgn="base" latinLnBrk="0" hangingPunct="0">
              <a:spcAft>
                <a:spcPct val="0"/>
              </a:spcAft>
              <a:buClrTx/>
              <a:buSzTx/>
              <a:buFontTx/>
              <a:buNone/>
              <a:tabLst/>
            </a:pPr>
            <a:r>
              <a:rPr kumimoji="0" lang="en-US" sz="1400" i="0" u="none" strike="noStrike" cap="none" normalizeH="0" baseline="0" dirty="0" smtClean="0">
                <a:ln>
                  <a:noFill/>
                </a:ln>
                <a:solidFill>
                  <a:schemeClr val="tx1"/>
                </a:solidFill>
                <a:effectLst/>
                <a:ea typeface="ＭＳ Ｐゴシック" pitchFamily="1" charset="-128"/>
              </a:rPr>
              <a:t>RTC Chair</a:t>
            </a:r>
          </a:p>
        </p:txBody>
      </p:sp>
      <p:grpSp>
        <p:nvGrpSpPr>
          <p:cNvPr id="105" name="Group 104"/>
          <p:cNvGrpSpPr>
            <a:grpSpLocks noChangeAspect="1"/>
          </p:cNvGrpSpPr>
          <p:nvPr/>
        </p:nvGrpSpPr>
        <p:grpSpPr>
          <a:xfrm>
            <a:off x="4292696" y="2981893"/>
            <a:ext cx="429200" cy="424931"/>
            <a:chOff x="3261360" y="2530581"/>
            <a:chExt cx="3139440" cy="3108219"/>
          </a:xfrm>
        </p:grpSpPr>
        <p:sp>
          <p:nvSpPr>
            <p:cNvPr id="106" name="Isosceles Triangle 105"/>
            <p:cNvSpPr/>
            <p:nvPr/>
          </p:nvSpPr>
          <p:spPr bwMode="auto">
            <a:xfrm>
              <a:off x="3261360" y="2530581"/>
              <a:ext cx="3139440" cy="3108219"/>
            </a:xfrm>
            <a:prstGeom prst="triangle">
              <a:avLst/>
            </a:prstGeom>
            <a:gradFill>
              <a:gsLst>
                <a:gs pos="100000">
                  <a:srgbClr val="FFFFCC"/>
                </a:gs>
                <a:gs pos="0">
                  <a:srgbClr val="CC9900"/>
                </a:gs>
                <a:gs pos="100000">
                  <a:schemeClr val="bg1"/>
                </a:gs>
                <a:gs pos="100000">
                  <a:schemeClr val="bg1"/>
                </a:gs>
              </a:gsLst>
              <a:lin ang="5400000" scaled="0"/>
            </a:gradFill>
            <a:ln w="19050" cap="flat" cmpd="sng" algn="ctr">
              <a:solidFill>
                <a:schemeClr val="tx1"/>
              </a:solidFill>
              <a:prstDash val="solid"/>
              <a:round/>
              <a:headEnd type="none" w="med" len="med"/>
              <a:tailEnd type="none" w="med" len="med"/>
            </a:ln>
            <a:effectLst/>
          </p:spPr>
          <p:txBody>
            <a:bodyPr vert="horz" wrap="square" lIns="0" tIns="45720" rIns="0" bIns="45720" numCol="1" rtlCol="0" anchor="b" anchorCtr="0" compatLnSpc="1">
              <a:prstTxWarp prst="textNoShape">
                <a:avLst/>
              </a:prstTxWarp>
            </a:bodyPr>
            <a:lstStyle/>
            <a:p>
              <a:pPr lvl="0" algn="ctr" eaLnBrk="0" fontAlgn="base" hangingPunct="0">
                <a:spcBef>
                  <a:spcPct val="0"/>
                </a:spcBef>
                <a:spcAft>
                  <a:spcPct val="0"/>
                </a:spcAft>
              </a:pPr>
              <a:endParaRPr lang="en-US" sz="1400" dirty="0"/>
            </a:p>
          </p:txBody>
        </p:sp>
        <p:cxnSp>
          <p:nvCxnSpPr>
            <p:cNvPr id="107" name="Straight Connector 106"/>
            <p:cNvCxnSpPr/>
            <p:nvPr/>
          </p:nvCxnSpPr>
          <p:spPr bwMode="auto">
            <a:xfrm>
              <a:off x="3624640" y="4926402"/>
              <a:ext cx="2414016"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108" name="Straight Connector 107"/>
            <p:cNvCxnSpPr>
              <a:endCxn id="106" idx="5"/>
            </p:cNvCxnSpPr>
            <p:nvPr/>
          </p:nvCxnSpPr>
          <p:spPr bwMode="auto">
            <a:xfrm>
              <a:off x="4038600" y="4084690"/>
              <a:ext cx="1577340" cy="1"/>
            </a:xfrm>
            <a:prstGeom prst="line">
              <a:avLst/>
            </a:prstGeom>
            <a:solidFill>
              <a:schemeClr val="accent1"/>
            </a:solidFill>
            <a:ln w="19050" cap="flat" cmpd="sng" algn="ctr">
              <a:solidFill>
                <a:schemeClr val="tx1"/>
              </a:solidFill>
              <a:prstDash val="solid"/>
              <a:round/>
              <a:headEnd type="none" w="med" len="med"/>
              <a:tailEnd type="none" w="med" len="med"/>
            </a:ln>
            <a:effectLst/>
          </p:spPr>
        </p:cxnSp>
      </p:grpSp>
      <p:grpSp>
        <p:nvGrpSpPr>
          <p:cNvPr id="109" name="Group 108"/>
          <p:cNvGrpSpPr>
            <a:grpSpLocks noChangeAspect="1"/>
          </p:cNvGrpSpPr>
          <p:nvPr/>
        </p:nvGrpSpPr>
        <p:grpSpPr>
          <a:xfrm>
            <a:off x="3792478" y="2981893"/>
            <a:ext cx="429200" cy="424931"/>
            <a:chOff x="3261360" y="2530581"/>
            <a:chExt cx="3139440" cy="3108219"/>
          </a:xfrm>
        </p:grpSpPr>
        <p:sp>
          <p:nvSpPr>
            <p:cNvPr id="110" name="Isosceles Triangle 109"/>
            <p:cNvSpPr/>
            <p:nvPr/>
          </p:nvSpPr>
          <p:spPr bwMode="auto">
            <a:xfrm>
              <a:off x="3261360" y="2530581"/>
              <a:ext cx="3139440" cy="3108219"/>
            </a:xfrm>
            <a:prstGeom prst="triangle">
              <a:avLst/>
            </a:prstGeom>
            <a:gradFill>
              <a:gsLst>
                <a:gs pos="100000">
                  <a:srgbClr val="FFFFCC"/>
                </a:gs>
                <a:gs pos="0">
                  <a:srgbClr val="CC9900"/>
                </a:gs>
                <a:gs pos="100000">
                  <a:schemeClr val="bg1"/>
                </a:gs>
                <a:gs pos="100000">
                  <a:schemeClr val="bg1"/>
                </a:gs>
              </a:gsLst>
              <a:lin ang="5400000" scaled="0"/>
            </a:gradFill>
            <a:ln w="19050" cap="flat" cmpd="sng" algn="ctr">
              <a:solidFill>
                <a:schemeClr val="tx1"/>
              </a:solidFill>
              <a:prstDash val="solid"/>
              <a:round/>
              <a:headEnd type="none" w="med" len="med"/>
              <a:tailEnd type="none" w="med" len="med"/>
            </a:ln>
            <a:effectLst/>
          </p:spPr>
          <p:txBody>
            <a:bodyPr vert="horz" wrap="square" lIns="0" tIns="45720" rIns="0" bIns="45720" numCol="1" rtlCol="0" anchor="b" anchorCtr="0" compatLnSpc="1">
              <a:prstTxWarp prst="textNoShape">
                <a:avLst/>
              </a:prstTxWarp>
            </a:bodyPr>
            <a:lstStyle/>
            <a:p>
              <a:pPr lvl="0" algn="ctr" eaLnBrk="0" fontAlgn="base" hangingPunct="0">
                <a:spcBef>
                  <a:spcPct val="0"/>
                </a:spcBef>
                <a:spcAft>
                  <a:spcPct val="0"/>
                </a:spcAft>
              </a:pPr>
              <a:endParaRPr lang="en-US" sz="1400" dirty="0"/>
            </a:p>
          </p:txBody>
        </p:sp>
        <p:cxnSp>
          <p:nvCxnSpPr>
            <p:cNvPr id="111" name="Straight Connector 110"/>
            <p:cNvCxnSpPr/>
            <p:nvPr/>
          </p:nvCxnSpPr>
          <p:spPr bwMode="auto">
            <a:xfrm>
              <a:off x="3624640" y="4926402"/>
              <a:ext cx="2414016"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112" name="Straight Connector 111"/>
            <p:cNvCxnSpPr>
              <a:endCxn id="110" idx="5"/>
            </p:cNvCxnSpPr>
            <p:nvPr/>
          </p:nvCxnSpPr>
          <p:spPr bwMode="auto">
            <a:xfrm>
              <a:off x="4038600" y="4084690"/>
              <a:ext cx="1577340" cy="1"/>
            </a:xfrm>
            <a:prstGeom prst="line">
              <a:avLst/>
            </a:prstGeom>
            <a:solidFill>
              <a:schemeClr val="accent1"/>
            </a:solidFill>
            <a:ln w="19050" cap="flat" cmpd="sng" algn="ctr">
              <a:solidFill>
                <a:schemeClr val="tx1"/>
              </a:solidFill>
              <a:prstDash val="solid"/>
              <a:round/>
              <a:headEnd type="none" w="med" len="med"/>
              <a:tailEnd type="none" w="med" len="med"/>
            </a:ln>
            <a:effectLst/>
          </p:spPr>
        </p:cxnSp>
      </p:grpSp>
      <p:cxnSp>
        <p:nvCxnSpPr>
          <p:cNvPr id="42" name="Straight Connector 41"/>
          <p:cNvCxnSpPr>
            <a:endCxn id="22" idx="0"/>
          </p:cNvCxnSpPr>
          <p:nvPr/>
        </p:nvCxnSpPr>
        <p:spPr bwMode="auto">
          <a:xfrm>
            <a:off x="6543895" y="1843097"/>
            <a:ext cx="3781" cy="27934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7" name="Straight Connector 76"/>
          <p:cNvCxnSpPr>
            <a:stCxn id="101" idx="3"/>
          </p:cNvCxnSpPr>
          <p:nvPr/>
        </p:nvCxnSpPr>
        <p:spPr bwMode="auto">
          <a:xfrm flipV="1">
            <a:off x="5792501" y="2257858"/>
            <a:ext cx="242862" cy="1"/>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59" name="TextBox 58"/>
          <p:cNvSpPr txBox="1"/>
          <p:nvPr/>
        </p:nvSpPr>
        <p:spPr>
          <a:xfrm>
            <a:off x="3727963" y="3432848"/>
            <a:ext cx="1064248" cy="169277"/>
          </a:xfrm>
          <a:prstGeom prst="rect">
            <a:avLst/>
          </a:prstGeom>
          <a:noFill/>
        </p:spPr>
        <p:txBody>
          <a:bodyPr wrap="square" lIns="0" tIns="0" rIns="0" bIns="0" rtlCol="0">
            <a:spAutoFit/>
          </a:bodyPr>
          <a:lstStyle/>
          <a:p>
            <a:pPr algn="ctr"/>
            <a:r>
              <a:rPr lang="en-US" sz="1100" dirty="0" smtClean="0"/>
              <a:t>Other LTCs</a:t>
            </a:r>
            <a:endParaRPr lang="en-US" sz="1100" dirty="0"/>
          </a:p>
        </p:txBody>
      </p:sp>
      <p:sp>
        <p:nvSpPr>
          <p:cNvPr id="63" name="Rectangle 62"/>
          <p:cNvSpPr/>
          <p:nvPr/>
        </p:nvSpPr>
        <p:spPr bwMode="auto">
          <a:xfrm>
            <a:off x="7400488" y="1413301"/>
            <a:ext cx="1371600" cy="301621"/>
          </a:xfrm>
          <a:prstGeom prst="rect">
            <a:avLst/>
          </a:prstGeom>
          <a:solidFill>
            <a:schemeClr val="bg1"/>
          </a:solidFill>
          <a:ln w="28575" cap="flat" cmpd="sng" algn="ctr">
            <a:solidFill>
              <a:srgbClr val="0070C0"/>
            </a:solidFill>
            <a:prstDash val="solid"/>
            <a:round/>
            <a:headEnd type="none" w="med" len="med"/>
            <a:tailEnd type="none" w="med" len="med"/>
          </a:ln>
          <a:effectLst/>
        </p:spPr>
        <p:txBody>
          <a:bodyPr vert="horz" wrap="square" lIns="45720" tIns="27432" rIns="45720" bIns="27432" numCol="1" rtlCol="0" anchor="ctr" anchorCtr="0" compatLnSpc="1">
            <a:prstTxWarp prst="textNoShape">
              <a:avLst/>
            </a:prstTxWarp>
            <a:spAutoFit/>
          </a:bodyPr>
          <a:lstStyle/>
          <a:p>
            <a:pPr algn="ctr" eaLnBrk="0" fontAlgn="base" hangingPunct="0">
              <a:spcBef>
                <a:spcPct val="0"/>
              </a:spcBef>
              <a:spcAft>
                <a:spcPct val="0"/>
              </a:spcAft>
            </a:pPr>
            <a:r>
              <a:rPr lang="en-US" sz="1600" dirty="0">
                <a:ea typeface="ＭＳ Ｐゴシック" pitchFamily="1" charset="-128"/>
              </a:rPr>
              <a:t>Staff</a:t>
            </a:r>
          </a:p>
        </p:txBody>
      </p:sp>
      <p:cxnSp>
        <p:nvCxnSpPr>
          <p:cNvPr id="89" name="Straight Connector 88"/>
          <p:cNvCxnSpPr>
            <a:stCxn id="103" idx="3"/>
            <a:endCxn id="10" idx="1"/>
          </p:cNvCxnSpPr>
          <p:nvPr/>
        </p:nvCxnSpPr>
        <p:spPr bwMode="auto">
          <a:xfrm flipV="1">
            <a:off x="7061153" y="3480034"/>
            <a:ext cx="339335" cy="342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13" name="Straight Connector 112"/>
          <p:cNvCxnSpPr/>
          <p:nvPr/>
        </p:nvCxnSpPr>
        <p:spPr bwMode="auto">
          <a:xfrm>
            <a:off x="3962400" y="1669683"/>
            <a:ext cx="0" cy="542113"/>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33" name="Straight Connector 132"/>
          <p:cNvCxnSpPr>
            <a:endCxn id="10" idx="0"/>
          </p:cNvCxnSpPr>
          <p:nvPr/>
        </p:nvCxnSpPr>
        <p:spPr bwMode="auto">
          <a:xfrm>
            <a:off x="8086288" y="1699533"/>
            <a:ext cx="0" cy="713701"/>
          </a:xfrm>
          <a:prstGeom prst="line">
            <a:avLst/>
          </a:prstGeom>
          <a:solidFill>
            <a:schemeClr val="accent1"/>
          </a:solidFill>
          <a:ln w="12700" cap="flat" cmpd="sng" algn="ctr">
            <a:solidFill>
              <a:schemeClr val="tx1"/>
            </a:solidFill>
            <a:prstDash val="sysDash"/>
            <a:round/>
            <a:headEnd type="none" w="med" len="med"/>
            <a:tailEnd type="none" w="med" len="med"/>
          </a:ln>
          <a:effectLst/>
        </p:spPr>
      </p:cxnSp>
      <p:cxnSp>
        <p:nvCxnSpPr>
          <p:cNvPr id="135" name="Straight Connector 134"/>
          <p:cNvCxnSpPr>
            <a:stCxn id="67" idx="3"/>
            <a:endCxn id="63" idx="1"/>
          </p:cNvCxnSpPr>
          <p:nvPr/>
        </p:nvCxnSpPr>
        <p:spPr bwMode="auto">
          <a:xfrm flipV="1">
            <a:off x="6858000" y="1564112"/>
            <a:ext cx="542488" cy="33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142" name="Rectangle 141"/>
          <p:cNvSpPr/>
          <p:nvPr/>
        </p:nvSpPr>
        <p:spPr bwMode="auto">
          <a:xfrm>
            <a:off x="2575560" y="2024850"/>
            <a:ext cx="1005840" cy="4023360"/>
          </a:xfrm>
          <a:prstGeom prst="rect">
            <a:avLst/>
          </a:prstGeom>
          <a:solidFill>
            <a:srgbClr val="FFFFCC"/>
          </a:solidFill>
          <a:ln w="28575" cap="flat" cmpd="sng" algn="ctr">
            <a:solidFill>
              <a:srgbClr val="0066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i="0" u="none" strike="noStrike" cap="none" normalizeH="0" baseline="0" dirty="0" smtClean="0">
                <a:ln>
                  <a:noFill/>
                </a:ln>
                <a:solidFill>
                  <a:schemeClr val="tx1"/>
                </a:solidFill>
                <a:effectLst/>
                <a:ea typeface="ＭＳ Ｐゴシック" pitchFamily="1" charset="-128"/>
              </a:rPr>
              <a:t>Catskills RTC</a:t>
            </a:r>
          </a:p>
        </p:txBody>
      </p:sp>
      <p:sp>
        <p:nvSpPr>
          <p:cNvPr id="143" name="Rectangle 142"/>
          <p:cNvSpPr/>
          <p:nvPr/>
        </p:nvSpPr>
        <p:spPr bwMode="auto">
          <a:xfrm>
            <a:off x="1487088" y="2024849"/>
            <a:ext cx="1005840" cy="4023360"/>
          </a:xfrm>
          <a:prstGeom prst="rect">
            <a:avLst/>
          </a:prstGeom>
          <a:solidFill>
            <a:srgbClr val="FFFFCC"/>
          </a:solidFill>
          <a:ln w="28575" cap="flat" cmpd="sng" algn="ctr">
            <a:solidFill>
              <a:srgbClr val="0066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i="0" u="none" strike="noStrike" cap="none" normalizeH="0" baseline="0" dirty="0" smtClean="0">
                <a:ln>
                  <a:noFill/>
                </a:ln>
                <a:solidFill>
                  <a:schemeClr val="tx1"/>
                </a:solidFill>
                <a:effectLst/>
                <a:ea typeface="ＭＳ Ｐゴシック" pitchFamily="1" charset="-128"/>
              </a:rPr>
              <a:t>New Jersey</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600" i="0" u="none" strike="noStrike" cap="none" normalizeH="0" baseline="0" dirty="0" smtClean="0">
                <a:ln>
                  <a:noFill/>
                </a:ln>
                <a:solidFill>
                  <a:schemeClr val="tx1"/>
                </a:solidFill>
                <a:effectLst/>
                <a:ea typeface="ＭＳ Ｐゴシック" pitchFamily="1" charset="-128"/>
              </a:rPr>
              <a:t>RTC</a:t>
            </a:r>
          </a:p>
        </p:txBody>
      </p:sp>
      <p:sp>
        <p:nvSpPr>
          <p:cNvPr id="144" name="Rectangle 143"/>
          <p:cNvSpPr/>
          <p:nvPr/>
        </p:nvSpPr>
        <p:spPr bwMode="auto">
          <a:xfrm>
            <a:off x="398616" y="2024849"/>
            <a:ext cx="1005840" cy="4023360"/>
          </a:xfrm>
          <a:prstGeom prst="rect">
            <a:avLst/>
          </a:prstGeom>
          <a:solidFill>
            <a:srgbClr val="FFFFCC"/>
          </a:solidFill>
          <a:ln w="28575" cap="flat" cmpd="sng" algn="ctr">
            <a:solidFill>
              <a:srgbClr val="0066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i="0" u="none" strike="noStrike" cap="none" normalizeH="0" baseline="0" dirty="0" smtClean="0">
                <a:ln>
                  <a:noFill/>
                </a:ln>
                <a:solidFill>
                  <a:schemeClr val="tx1"/>
                </a:solidFill>
                <a:effectLst/>
                <a:ea typeface="ＭＳ Ｐゴシック" pitchFamily="1" charset="-128"/>
              </a:rPr>
              <a:t>West Hudson RTC</a:t>
            </a:r>
          </a:p>
        </p:txBody>
      </p:sp>
      <p:cxnSp>
        <p:nvCxnSpPr>
          <p:cNvPr id="62" name="Straight Connector 61"/>
          <p:cNvCxnSpPr>
            <a:endCxn id="57" idx="0"/>
          </p:cNvCxnSpPr>
          <p:nvPr/>
        </p:nvCxnSpPr>
        <p:spPr bwMode="auto">
          <a:xfrm>
            <a:off x="3234250" y="1849072"/>
            <a:ext cx="0" cy="273364"/>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22" name="Rectangle 21"/>
          <p:cNvSpPr/>
          <p:nvPr/>
        </p:nvSpPr>
        <p:spPr bwMode="auto">
          <a:xfrm>
            <a:off x="6035363" y="2122437"/>
            <a:ext cx="1024626" cy="917174"/>
          </a:xfrm>
          <a:prstGeom prst="rect">
            <a:avLst/>
          </a:prstGeom>
          <a:solidFill>
            <a:schemeClr val="bg1"/>
          </a:solidFill>
          <a:ln w="28575" cap="flat" cmpd="sng" algn="ctr">
            <a:solidFill>
              <a:srgbClr val="0070C0"/>
            </a:solidFill>
            <a:prstDash val="solid"/>
            <a:round/>
            <a:headEnd type="none" w="med" len="med"/>
            <a:tailEnd type="none" w="med" len="med"/>
          </a:ln>
          <a:effectLst/>
        </p:spPr>
        <p:txBody>
          <a:bodyPr vert="horz" wrap="square" lIns="45720" tIns="27432" rIns="45720" bIns="27432"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ea typeface="ＭＳ Ｐゴシック" pitchFamily="1" charset="-128"/>
              </a:rPr>
              <a:t>Regional Program Coordinator</a:t>
            </a:r>
          </a:p>
          <a:p>
            <a:pPr marL="0" marR="0" indent="0" algn="ctr" defTabSz="914400" rtl="0" eaLnBrk="0" fontAlgn="base" latinLnBrk="0" hangingPunct="0">
              <a:lnSpc>
                <a:spcPct val="100000"/>
              </a:lnSpc>
              <a:spcBef>
                <a:spcPct val="0"/>
              </a:spcBef>
              <a:spcAft>
                <a:spcPct val="0"/>
              </a:spcAft>
              <a:buClrTx/>
              <a:buSzTx/>
              <a:buFontTx/>
              <a:buNone/>
              <a:tabLst/>
            </a:pPr>
            <a:r>
              <a:rPr lang="en-US" sz="1400" dirty="0" smtClean="0">
                <a:ea typeface="ＭＳ Ｐゴシック" pitchFamily="1" charset="-128"/>
              </a:rPr>
              <a:t>(staff)</a:t>
            </a:r>
            <a:endParaRPr kumimoji="0" lang="en-US" sz="1400" b="0" i="0" u="none" strike="noStrike" cap="none" normalizeH="0" baseline="0" dirty="0" smtClean="0">
              <a:ln>
                <a:noFill/>
              </a:ln>
              <a:solidFill>
                <a:schemeClr val="tx1"/>
              </a:solidFill>
              <a:effectLst/>
              <a:ea typeface="ＭＳ Ｐゴシック" pitchFamily="1" charset="-128"/>
            </a:endParaRPr>
          </a:p>
        </p:txBody>
      </p:sp>
      <p:sp>
        <p:nvSpPr>
          <p:cNvPr id="103" name="Rectangle 102"/>
          <p:cNvSpPr/>
          <p:nvPr/>
        </p:nvSpPr>
        <p:spPr bwMode="auto">
          <a:xfrm>
            <a:off x="6035363" y="3123359"/>
            <a:ext cx="1025790" cy="720197"/>
          </a:xfrm>
          <a:prstGeom prst="rect">
            <a:avLst/>
          </a:prstGeom>
          <a:solidFill>
            <a:schemeClr val="bg1"/>
          </a:solidFill>
          <a:ln w="28575" cap="flat" cmpd="sng" algn="ctr">
            <a:solidFill>
              <a:srgbClr val="FFC000"/>
            </a:solidFill>
            <a:prstDash val="solid"/>
            <a:round/>
            <a:headEnd type="none" w="med" len="med"/>
            <a:tailEnd type="none" w="med" len="med"/>
          </a:ln>
          <a:effectLst/>
        </p:spPr>
        <p:txBody>
          <a:bodyPr vert="horz" wrap="square" lIns="45720" tIns="27432" rIns="45720" bIns="45720" numCol="1" rtlCol="0" anchor="t" anchorCtr="0" compatLnSpc="1">
            <a:prstTxWarp prst="textNoShape">
              <a:avLst/>
            </a:prstTxWarp>
            <a:spAutoFit/>
          </a:bodyPr>
          <a:lstStyle/>
          <a:p>
            <a:pPr algn="ctr" eaLnBrk="0" fontAlgn="base" hangingPunct="0">
              <a:spcBef>
                <a:spcPct val="0"/>
              </a:spcBef>
              <a:spcAft>
                <a:spcPct val="0"/>
              </a:spcAft>
            </a:pPr>
            <a:r>
              <a:rPr lang="en-US" sz="1400" dirty="0">
                <a:ea typeface="ＭＳ Ｐゴシック" pitchFamily="1" charset="-128"/>
              </a:rPr>
              <a:t>Program Committee Reps</a:t>
            </a:r>
          </a:p>
        </p:txBody>
      </p:sp>
      <p:sp>
        <p:nvSpPr>
          <p:cNvPr id="102" name="Rectangle 101"/>
          <p:cNvSpPr/>
          <p:nvPr/>
        </p:nvSpPr>
        <p:spPr bwMode="auto">
          <a:xfrm>
            <a:off x="3767956" y="2122437"/>
            <a:ext cx="789816" cy="701731"/>
          </a:xfrm>
          <a:prstGeom prst="rect">
            <a:avLst/>
          </a:prstGeom>
          <a:solidFill>
            <a:schemeClr val="bg1"/>
          </a:solidFill>
          <a:ln w="28575" cap="flat" cmpd="sng" algn="ctr">
            <a:solidFill>
              <a:srgbClr val="92D050"/>
            </a:solidFill>
            <a:prstDash val="solid"/>
            <a:round/>
            <a:headEnd type="none" w="med" len="med"/>
            <a:tailEnd type="none" w="med" len="med"/>
          </a:ln>
          <a:effectLst/>
        </p:spPr>
        <p:txBody>
          <a:bodyPr vert="horz" wrap="square" lIns="45720" tIns="27432" rIns="45720" bIns="27432" numCol="1" rtlCol="0" anchor="ctr" anchorCtr="0" compatLnSpc="1">
            <a:prstTxWarp prst="textNoShape">
              <a:avLst/>
            </a:prstTxWarp>
            <a:spAutoFit/>
          </a:bodyPr>
          <a:lstStyle/>
          <a:p>
            <a:pPr algn="ctr" eaLnBrk="0" fontAlgn="base" hangingPunct="0">
              <a:spcAft>
                <a:spcPct val="0"/>
              </a:spcAft>
            </a:pPr>
            <a:r>
              <a:rPr lang="en-US" sz="1400" dirty="0">
                <a:ea typeface="ＭＳ Ｐゴシック" pitchFamily="1" charset="-128"/>
              </a:rPr>
              <a:t>Policy Council Rep</a:t>
            </a:r>
          </a:p>
        </p:txBody>
      </p:sp>
      <p:grpSp>
        <p:nvGrpSpPr>
          <p:cNvPr id="11" name="Group 10"/>
          <p:cNvGrpSpPr/>
          <p:nvPr/>
        </p:nvGrpSpPr>
        <p:grpSpPr>
          <a:xfrm>
            <a:off x="2286000" y="1422204"/>
            <a:ext cx="4572000" cy="283815"/>
            <a:chOff x="2286000" y="1421874"/>
            <a:chExt cx="4572000" cy="283815"/>
          </a:xfrm>
        </p:grpSpPr>
        <p:sp>
          <p:nvSpPr>
            <p:cNvPr id="66" name="Rectangle 65"/>
            <p:cNvSpPr/>
            <p:nvPr/>
          </p:nvSpPr>
          <p:spPr bwMode="auto">
            <a:xfrm>
              <a:off x="2286000" y="1421874"/>
              <a:ext cx="1920240" cy="283154"/>
            </a:xfrm>
            <a:prstGeom prst="rect">
              <a:avLst/>
            </a:prstGeom>
            <a:solidFill>
              <a:srgbClr val="92D050"/>
            </a:solidFill>
            <a:ln w="28575" cap="flat" cmpd="sng" algn="ctr">
              <a:solidFill>
                <a:schemeClr val="tx1"/>
              </a:solidFill>
              <a:prstDash val="solid"/>
              <a:round/>
              <a:headEnd type="none" w="med" len="med"/>
              <a:tailEnd type="none" w="med" len="med"/>
            </a:ln>
            <a:effectLst/>
          </p:spPr>
          <p:txBody>
            <a:bodyPr vert="horz" wrap="square" lIns="45720" tIns="18288" rIns="45720" bIns="18288"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bg1"/>
                  </a:solidFill>
                  <a:effectLst/>
                  <a:ea typeface="ＭＳ Ｐゴシック" pitchFamily="1" charset="-128"/>
                </a:rPr>
                <a:t>Policy Council</a:t>
              </a:r>
            </a:p>
          </p:txBody>
        </p:sp>
        <p:sp>
          <p:nvSpPr>
            <p:cNvPr id="67" name="Rectangle 66"/>
            <p:cNvSpPr/>
            <p:nvPr/>
          </p:nvSpPr>
          <p:spPr bwMode="auto">
            <a:xfrm>
              <a:off x="4937760" y="1422535"/>
              <a:ext cx="1920240" cy="283154"/>
            </a:xfrm>
            <a:prstGeom prst="rect">
              <a:avLst/>
            </a:prstGeom>
            <a:solidFill>
              <a:srgbClr val="0070C0"/>
            </a:solidFill>
            <a:ln w="28575" cap="flat" cmpd="sng" algn="ctr">
              <a:solidFill>
                <a:schemeClr val="tx1"/>
              </a:solidFill>
              <a:prstDash val="solid"/>
              <a:round/>
              <a:headEnd type="none" w="med" len="med"/>
              <a:tailEnd type="none" w="med" len="med"/>
            </a:ln>
            <a:effectLst/>
          </p:spPr>
          <p:txBody>
            <a:bodyPr vert="horz" wrap="square" lIns="45720" tIns="18288" rIns="45720" bIns="18288"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bg1"/>
                  </a:solidFill>
                  <a:effectLst/>
                  <a:ea typeface="ＭＳ Ｐゴシック" pitchFamily="1" charset="-128"/>
                </a:rPr>
                <a:t>Executive</a:t>
              </a:r>
              <a:r>
                <a:rPr kumimoji="0" lang="en-US" sz="1600" b="1" i="0" u="none" strike="noStrike" cap="none" normalizeH="0" dirty="0" smtClean="0">
                  <a:ln>
                    <a:noFill/>
                  </a:ln>
                  <a:solidFill>
                    <a:schemeClr val="bg1"/>
                  </a:solidFill>
                  <a:effectLst/>
                  <a:ea typeface="ＭＳ Ｐゴシック" pitchFamily="1" charset="-128"/>
                </a:rPr>
                <a:t> Director</a:t>
              </a:r>
              <a:endParaRPr kumimoji="0" lang="en-US" sz="1600" b="1" i="0" u="none" strike="noStrike" cap="none" normalizeH="0" baseline="0" dirty="0" smtClean="0">
                <a:ln>
                  <a:noFill/>
                </a:ln>
                <a:solidFill>
                  <a:schemeClr val="bg1"/>
                </a:solidFill>
                <a:effectLst/>
                <a:ea typeface="ＭＳ Ｐゴシック" pitchFamily="1" charset="-128"/>
              </a:endParaRPr>
            </a:p>
          </p:txBody>
        </p:sp>
      </p:grpSp>
      <p:grpSp>
        <p:nvGrpSpPr>
          <p:cNvPr id="3" name="Group 2"/>
          <p:cNvGrpSpPr/>
          <p:nvPr/>
        </p:nvGrpSpPr>
        <p:grpSpPr>
          <a:xfrm>
            <a:off x="7400488" y="2413234"/>
            <a:ext cx="1371600" cy="2133599"/>
            <a:chOff x="7467600" y="2024849"/>
            <a:chExt cx="1371600" cy="2133599"/>
          </a:xfrm>
        </p:grpSpPr>
        <p:sp>
          <p:nvSpPr>
            <p:cNvPr id="31" name="Rectangle 30"/>
            <p:cNvSpPr/>
            <p:nvPr/>
          </p:nvSpPr>
          <p:spPr bwMode="auto">
            <a:xfrm>
              <a:off x="7575755" y="2561491"/>
              <a:ext cx="1155291" cy="252377"/>
            </a:xfrm>
            <a:prstGeom prst="rect">
              <a:avLst/>
            </a:prstGeom>
            <a:solidFill>
              <a:srgbClr val="FFC000"/>
            </a:solidFill>
            <a:ln w="19050" cap="flat" cmpd="sng" algn="ctr">
              <a:solidFill>
                <a:schemeClr val="tx1"/>
              </a:solidFill>
              <a:prstDash val="solid"/>
              <a:round/>
              <a:headEnd type="none" w="med" len="med"/>
              <a:tailEnd type="none" w="med" len="med"/>
            </a:ln>
            <a:effectLst/>
          </p:spPr>
          <p:txBody>
            <a:bodyPr vert="horz" wrap="square" lIns="45720" tIns="18288" rIns="45720" bIns="18288"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dirty="0" smtClean="0">
                  <a:ea typeface="ＭＳ Ｐゴシック" pitchFamily="1" charset="-128"/>
                </a:rPr>
                <a:t>Conservation</a:t>
              </a:r>
              <a:endParaRPr kumimoji="0" lang="en-US" sz="1400" i="0" u="none" strike="noStrike" cap="none" normalizeH="0" baseline="0" dirty="0" smtClean="0">
                <a:ln>
                  <a:noFill/>
                </a:ln>
                <a:effectLst/>
                <a:ea typeface="ＭＳ Ｐゴシック" pitchFamily="1" charset="-128"/>
              </a:endParaRPr>
            </a:p>
          </p:txBody>
        </p:sp>
        <p:sp>
          <p:nvSpPr>
            <p:cNvPr id="20" name="Rectangle 19"/>
            <p:cNvSpPr/>
            <p:nvPr/>
          </p:nvSpPr>
          <p:spPr bwMode="auto">
            <a:xfrm>
              <a:off x="7575755" y="2866291"/>
              <a:ext cx="1155291" cy="252377"/>
            </a:xfrm>
            <a:prstGeom prst="rect">
              <a:avLst/>
            </a:prstGeom>
            <a:solidFill>
              <a:srgbClr val="FFC000"/>
            </a:solidFill>
            <a:ln w="19050" cap="flat" cmpd="sng" algn="ctr">
              <a:solidFill>
                <a:schemeClr val="tx1"/>
              </a:solidFill>
              <a:prstDash val="solid"/>
              <a:round/>
              <a:headEnd type="none" w="med" len="med"/>
              <a:tailEnd type="none" w="med" len="med"/>
            </a:ln>
            <a:effectLst/>
          </p:spPr>
          <p:txBody>
            <a:bodyPr vert="horz" wrap="square" lIns="45720" tIns="18288" rIns="45720" bIns="18288"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i="0" u="none" strike="noStrike" cap="none" normalizeH="0" baseline="0" dirty="0" smtClean="0">
                  <a:ln>
                    <a:noFill/>
                  </a:ln>
                  <a:effectLst/>
                  <a:ea typeface="ＭＳ Ｐゴシック" pitchFamily="1" charset="-128"/>
                </a:rPr>
                <a:t>Publications</a:t>
              </a:r>
            </a:p>
          </p:txBody>
        </p:sp>
        <p:sp>
          <p:nvSpPr>
            <p:cNvPr id="21" name="Rectangle 20"/>
            <p:cNvSpPr/>
            <p:nvPr/>
          </p:nvSpPr>
          <p:spPr bwMode="auto">
            <a:xfrm>
              <a:off x="7575755" y="3787228"/>
              <a:ext cx="1155291" cy="252377"/>
            </a:xfrm>
            <a:prstGeom prst="rect">
              <a:avLst/>
            </a:prstGeom>
            <a:solidFill>
              <a:srgbClr val="FFC000"/>
            </a:solidFill>
            <a:ln w="19050" cap="flat" cmpd="sng" algn="ctr">
              <a:solidFill>
                <a:schemeClr val="tx1"/>
              </a:solidFill>
              <a:prstDash val="solid"/>
              <a:round/>
              <a:headEnd type="none" w="med" len="med"/>
              <a:tailEnd type="none" w="med" len="med"/>
            </a:ln>
            <a:effectLst/>
          </p:spPr>
          <p:txBody>
            <a:bodyPr vert="horz" wrap="square" lIns="45720" tIns="18288" rIns="45720" bIns="18288"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i="0" u="none" strike="noStrike" cap="none" normalizeH="0" baseline="0" dirty="0" smtClean="0">
                  <a:ln>
                    <a:noFill/>
                  </a:ln>
                  <a:effectLst/>
                  <a:ea typeface="ＭＳ Ｐゴシック" pitchFamily="1" charset="-128"/>
                </a:rPr>
                <a:t>Volunteer</a:t>
              </a:r>
            </a:p>
          </p:txBody>
        </p:sp>
        <p:sp>
          <p:nvSpPr>
            <p:cNvPr id="69" name="Rectangle 68"/>
            <p:cNvSpPr/>
            <p:nvPr/>
          </p:nvSpPr>
          <p:spPr bwMode="auto">
            <a:xfrm>
              <a:off x="7575755" y="3171091"/>
              <a:ext cx="1155291" cy="252377"/>
            </a:xfrm>
            <a:prstGeom prst="rect">
              <a:avLst/>
            </a:prstGeom>
            <a:solidFill>
              <a:srgbClr val="FFC000"/>
            </a:solidFill>
            <a:ln w="19050" cap="flat" cmpd="sng" algn="ctr">
              <a:solidFill>
                <a:schemeClr val="tx1"/>
              </a:solidFill>
              <a:prstDash val="solid"/>
              <a:round/>
              <a:headEnd type="none" w="med" len="med"/>
              <a:tailEnd type="none" w="med" len="med"/>
            </a:ln>
            <a:effectLst/>
          </p:spPr>
          <p:txBody>
            <a:bodyPr vert="horz" wrap="square" lIns="45720" tIns="18288" rIns="45720" bIns="18288"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i="0" u="none" strike="noStrike" cap="none" normalizeH="0" baseline="0" dirty="0" smtClean="0">
                  <a:ln>
                    <a:noFill/>
                  </a:ln>
                  <a:effectLst/>
                  <a:ea typeface="ＭＳ Ｐゴシック" pitchFamily="1" charset="-128"/>
                </a:rPr>
                <a:t>Sawyers</a:t>
              </a:r>
            </a:p>
          </p:txBody>
        </p:sp>
        <p:sp>
          <p:nvSpPr>
            <p:cNvPr id="70" name="Rectangle 69"/>
            <p:cNvSpPr/>
            <p:nvPr/>
          </p:nvSpPr>
          <p:spPr bwMode="auto">
            <a:xfrm>
              <a:off x="7575755" y="3475891"/>
              <a:ext cx="1155291" cy="252377"/>
            </a:xfrm>
            <a:prstGeom prst="rect">
              <a:avLst/>
            </a:prstGeom>
            <a:solidFill>
              <a:srgbClr val="FFC000"/>
            </a:solidFill>
            <a:ln w="19050" cap="flat" cmpd="sng" algn="ctr">
              <a:solidFill>
                <a:schemeClr val="tx1"/>
              </a:solidFill>
              <a:prstDash val="solid"/>
              <a:round/>
              <a:headEnd type="none" w="med" len="med"/>
              <a:tailEnd type="none" w="med" len="med"/>
            </a:ln>
            <a:effectLst/>
          </p:spPr>
          <p:txBody>
            <a:bodyPr vert="horz" wrap="square" lIns="45720" tIns="18288" rIns="45720" bIns="18288"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i="0" u="none" strike="noStrike" cap="none" normalizeH="0" baseline="0" dirty="0" smtClean="0">
                  <a:ln>
                    <a:noFill/>
                  </a:ln>
                  <a:effectLst/>
                  <a:ea typeface="ＭＳ Ｐゴシック" pitchFamily="1" charset="-128"/>
                </a:rPr>
                <a:t>Technology</a:t>
              </a:r>
            </a:p>
          </p:txBody>
        </p:sp>
        <p:sp>
          <p:nvSpPr>
            <p:cNvPr id="12" name="TextBox 11"/>
            <p:cNvSpPr txBox="1"/>
            <p:nvPr/>
          </p:nvSpPr>
          <p:spPr>
            <a:xfrm>
              <a:off x="7467600" y="2024849"/>
              <a:ext cx="1371600" cy="467820"/>
            </a:xfrm>
            <a:prstGeom prst="rect">
              <a:avLst/>
            </a:prstGeom>
            <a:noFill/>
            <a:ln w="19050">
              <a:noFill/>
            </a:ln>
          </p:spPr>
          <p:txBody>
            <a:bodyPr wrap="square" lIns="45720" tIns="18288" rIns="45720" bIns="18288" rtlCol="0">
              <a:spAutoFit/>
            </a:bodyPr>
            <a:lstStyle/>
            <a:p>
              <a:pPr algn="ctr"/>
              <a:r>
                <a:rPr lang="en-US" sz="1400" b="1" dirty="0" smtClean="0"/>
                <a:t>Program Committees</a:t>
              </a:r>
              <a:endParaRPr lang="en-US" sz="1400" b="1" dirty="0"/>
            </a:p>
          </p:txBody>
        </p:sp>
        <p:sp>
          <p:nvSpPr>
            <p:cNvPr id="10" name="Rectangle 9"/>
            <p:cNvSpPr/>
            <p:nvPr/>
          </p:nvSpPr>
          <p:spPr bwMode="auto">
            <a:xfrm>
              <a:off x="7467600" y="2024849"/>
              <a:ext cx="1371600" cy="2133599"/>
            </a:xfrm>
            <a:prstGeom prst="rect">
              <a:avLst/>
            </a:prstGeom>
            <a:noFill/>
            <a:ln w="2857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Interstate-Light" pitchFamily="2" charset="0"/>
                <a:ea typeface="ＭＳ Ｐゴシック" pitchFamily="1" charset="-128"/>
              </a:endParaRPr>
            </a:p>
          </p:txBody>
        </p:sp>
      </p:grpSp>
      <p:sp>
        <p:nvSpPr>
          <p:cNvPr id="6" name="Oval 5"/>
          <p:cNvSpPr/>
          <p:nvPr/>
        </p:nvSpPr>
        <p:spPr bwMode="auto">
          <a:xfrm>
            <a:off x="4024913" y="4876800"/>
            <a:ext cx="2541102" cy="529376"/>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Interstate-Light" pitchFamily="2" charset="0"/>
              <a:ea typeface="ＭＳ Ｐゴシック" pitchFamily="1" charset="-128"/>
            </a:endParaRPr>
          </a:p>
        </p:txBody>
      </p:sp>
      <p:sp>
        <p:nvSpPr>
          <p:cNvPr id="7" name="Oval 6"/>
          <p:cNvSpPr/>
          <p:nvPr/>
        </p:nvSpPr>
        <p:spPr bwMode="auto">
          <a:xfrm>
            <a:off x="3926888" y="1813560"/>
            <a:ext cx="73152" cy="73152"/>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Interstate-Light" pitchFamily="2" charset="0"/>
              <a:ea typeface="ＭＳ Ｐゴシック" pitchFamily="1" charset="-128"/>
            </a:endParaRPr>
          </a:p>
        </p:txBody>
      </p:sp>
      <p:cxnSp>
        <p:nvCxnSpPr>
          <p:cNvPr id="53" name="Straight Connector 52"/>
          <p:cNvCxnSpPr/>
          <p:nvPr/>
        </p:nvCxnSpPr>
        <p:spPr bwMode="auto">
          <a:xfrm flipV="1">
            <a:off x="1065138" y="1843097"/>
            <a:ext cx="7021150"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57" name="Rectangle 56"/>
          <p:cNvSpPr/>
          <p:nvPr/>
        </p:nvSpPr>
        <p:spPr bwMode="auto">
          <a:xfrm>
            <a:off x="2954787" y="2122436"/>
            <a:ext cx="558926" cy="270843"/>
          </a:xfrm>
          <a:prstGeom prst="rect">
            <a:avLst/>
          </a:prstGeom>
          <a:solidFill>
            <a:schemeClr val="bg1"/>
          </a:solidFill>
          <a:ln w="28575" cap="flat" cmpd="sng" algn="ctr">
            <a:solidFill>
              <a:srgbClr val="0070C0"/>
            </a:solidFill>
            <a:prstDash val="solid"/>
            <a:round/>
            <a:headEnd type="none" w="med" len="med"/>
            <a:tailEnd type="none" w="med" len="med"/>
          </a:ln>
          <a:effectLst/>
        </p:spPr>
        <p:txBody>
          <a:bodyPr vert="horz" wrap="square" lIns="45720" tIns="27432" rIns="45720" bIns="27432"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ea typeface="ＭＳ Ｐゴシック" pitchFamily="1" charset="-128"/>
              </a:rPr>
              <a:t>RPC</a:t>
            </a:r>
          </a:p>
        </p:txBody>
      </p:sp>
      <p:cxnSp>
        <p:nvCxnSpPr>
          <p:cNvPr id="61" name="Straight Connector 60"/>
          <p:cNvCxnSpPr>
            <a:endCxn id="64" idx="0"/>
          </p:cNvCxnSpPr>
          <p:nvPr/>
        </p:nvCxnSpPr>
        <p:spPr bwMode="auto">
          <a:xfrm>
            <a:off x="2149694" y="1849072"/>
            <a:ext cx="0" cy="273364"/>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64" name="Rectangle 63"/>
          <p:cNvSpPr/>
          <p:nvPr/>
        </p:nvSpPr>
        <p:spPr bwMode="auto">
          <a:xfrm>
            <a:off x="1870231" y="2122436"/>
            <a:ext cx="558926" cy="270843"/>
          </a:xfrm>
          <a:prstGeom prst="rect">
            <a:avLst/>
          </a:prstGeom>
          <a:solidFill>
            <a:schemeClr val="bg1"/>
          </a:solidFill>
          <a:ln w="28575" cap="flat" cmpd="sng" algn="ctr">
            <a:solidFill>
              <a:srgbClr val="0070C0"/>
            </a:solidFill>
            <a:prstDash val="solid"/>
            <a:round/>
            <a:headEnd type="none" w="med" len="med"/>
            <a:tailEnd type="none" w="med" len="med"/>
          </a:ln>
          <a:effectLst/>
        </p:spPr>
        <p:txBody>
          <a:bodyPr vert="horz" wrap="square" lIns="45720" tIns="27432" rIns="45720" bIns="27432"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ea typeface="ＭＳ Ｐゴシック" pitchFamily="1" charset="-128"/>
              </a:rPr>
              <a:t>RPC</a:t>
            </a:r>
          </a:p>
        </p:txBody>
      </p:sp>
      <p:cxnSp>
        <p:nvCxnSpPr>
          <p:cNvPr id="65" name="Straight Connector 64"/>
          <p:cNvCxnSpPr>
            <a:endCxn id="68" idx="0"/>
          </p:cNvCxnSpPr>
          <p:nvPr/>
        </p:nvCxnSpPr>
        <p:spPr bwMode="auto">
          <a:xfrm>
            <a:off x="1065138" y="1849072"/>
            <a:ext cx="0" cy="273364"/>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68" name="Rectangle 67"/>
          <p:cNvSpPr/>
          <p:nvPr/>
        </p:nvSpPr>
        <p:spPr bwMode="auto">
          <a:xfrm>
            <a:off x="785675" y="2122436"/>
            <a:ext cx="558926" cy="270843"/>
          </a:xfrm>
          <a:prstGeom prst="rect">
            <a:avLst/>
          </a:prstGeom>
          <a:solidFill>
            <a:schemeClr val="bg1"/>
          </a:solidFill>
          <a:ln w="28575" cap="flat" cmpd="sng" algn="ctr">
            <a:solidFill>
              <a:srgbClr val="0070C0"/>
            </a:solidFill>
            <a:prstDash val="solid"/>
            <a:round/>
            <a:headEnd type="none" w="med" len="med"/>
            <a:tailEnd type="none" w="med" len="med"/>
          </a:ln>
          <a:effectLst/>
        </p:spPr>
        <p:txBody>
          <a:bodyPr vert="horz" wrap="square" lIns="45720" tIns="27432" rIns="45720" bIns="27432"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ea typeface="ＭＳ Ｐゴシック" pitchFamily="1" charset="-128"/>
              </a:rPr>
              <a:t>RPC</a:t>
            </a:r>
          </a:p>
        </p:txBody>
      </p:sp>
    </p:spTree>
    <p:extLst>
      <p:ext uri="{BB962C8B-B14F-4D97-AF65-F5344CB8AC3E}">
        <p14:creationId xmlns:p14="http://schemas.microsoft.com/office/powerpoint/2010/main" val="265157912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Trail Relocations</a:t>
            </a:r>
            <a:endParaRPr lang="en-US" dirty="0"/>
          </a:p>
        </p:txBody>
      </p:sp>
      <p:sp>
        <p:nvSpPr>
          <p:cNvPr id="3" name="Content Placeholder 2"/>
          <p:cNvSpPr>
            <a:spLocks noGrp="1"/>
          </p:cNvSpPr>
          <p:nvPr>
            <p:ph idx="1"/>
          </p:nvPr>
        </p:nvSpPr>
        <p:spPr>
          <a:xfrm>
            <a:off x="457200" y="1097280"/>
            <a:ext cx="8229600" cy="4302716"/>
          </a:xfrm>
        </p:spPr>
        <p:txBody>
          <a:bodyPr/>
          <a:lstStyle/>
          <a:p>
            <a:r>
              <a:rPr lang="en-US" dirty="0"/>
              <a:t>Align trail with terrain so that you can</a:t>
            </a:r>
          </a:p>
          <a:p>
            <a:pPr lvl="1"/>
            <a:r>
              <a:rPr lang="en-US" dirty="0"/>
              <a:t>Minimize erosion</a:t>
            </a:r>
          </a:p>
          <a:p>
            <a:pPr lvl="1"/>
            <a:r>
              <a:rPr lang="en-US" dirty="0"/>
              <a:t>Maintain the </a:t>
            </a:r>
            <a:r>
              <a:rPr lang="en-US" dirty="0" err="1"/>
              <a:t>treadway</a:t>
            </a:r>
            <a:endParaRPr lang="en-US" dirty="0"/>
          </a:p>
          <a:p>
            <a:r>
              <a:rPr lang="en-US" dirty="0"/>
              <a:t>Avoid wet areas</a:t>
            </a:r>
          </a:p>
          <a:p>
            <a:r>
              <a:rPr lang="en-US" dirty="0"/>
              <a:t>Make trail safer</a:t>
            </a:r>
          </a:p>
          <a:p>
            <a:r>
              <a:rPr lang="en-US" dirty="0"/>
              <a:t>Gain improved views </a:t>
            </a:r>
            <a:r>
              <a:rPr lang="en-US" dirty="0" smtClean="0"/>
              <a:t>or pass </a:t>
            </a:r>
            <a:r>
              <a:rPr lang="en-US" dirty="0"/>
              <a:t>interesting features</a:t>
            </a:r>
          </a:p>
          <a:p>
            <a:r>
              <a:rPr lang="en-US" dirty="0"/>
              <a:t>Conform to landowner </a:t>
            </a:r>
            <a:r>
              <a:rPr lang="en-US" dirty="0" smtClean="0"/>
              <a:t>requests</a:t>
            </a:r>
          </a:p>
          <a:p>
            <a:endParaRPr lang="en-US" dirty="0"/>
          </a:p>
          <a:p>
            <a:pPr marL="0" indent="0">
              <a:buNone/>
            </a:pPr>
            <a:r>
              <a:rPr lang="en-US" b="1" i="1" dirty="0" smtClean="0">
                <a:solidFill>
                  <a:srgbClr val="FF0000"/>
                </a:solidFill>
              </a:rPr>
              <a:t>Most relocations need approval</a:t>
            </a:r>
          </a:p>
          <a:p>
            <a:pPr marL="225425" lvl="1" indent="0">
              <a:buNone/>
            </a:pPr>
            <a:r>
              <a:rPr lang="en-US" sz="2400" i="1" dirty="0" smtClean="0">
                <a:solidFill>
                  <a:srgbClr val="FF0000"/>
                </a:solidFill>
              </a:rPr>
              <a:t>Talk with your supervisor first</a:t>
            </a:r>
            <a:endParaRPr lang="en-US" sz="2400" i="1" dirty="0">
              <a:solidFill>
                <a:srgbClr val="FF0000"/>
              </a:solidFill>
            </a:endParaRPr>
          </a:p>
        </p:txBody>
      </p:sp>
      <p:sp>
        <p:nvSpPr>
          <p:cNvPr id="2" name="Slide Number Placeholder 1"/>
          <p:cNvSpPr>
            <a:spLocks noGrp="1"/>
          </p:cNvSpPr>
          <p:nvPr>
            <p:ph type="sldNum" sz="quarter" idx="12"/>
          </p:nvPr>
        </p:nvSpPr>
        <p:spPr/>
        <p:txBody>
          <a:bodyPr/>
          <a:lstStyle/>
          <a:p>
            <a:fld id="{DEE7C963-6B0F-42BE-8AFD-8C4476F60BDC}" type="slidenum">
              <a:rPr lang="en-US" smtClean="0"/>
              <a:pPr/>
              <a:t>40</a:t>
            </a:fld>
            <a:endParaRPr lang="en-US"/>
          </a:p>
        </p:txBody>
      </p:sp>
    </p:spTree>
    <p:extLst>
      <p:ext uri="{BB962C8B-B14F-4D97-AF65-F5344CB8AC3E}">
        <p14:creationId xmlns:p14="http://schemas.microsoft.com/office/powerpoint/2010/main" val="295970535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6" name="Picture 2" descr="C:\Users\Jane\Desktop\Sample report.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64" t="3935" r="3749" b="7615"/>
          <a:stretch/>
        </p:blipFill>
        <p:spPr bwMode="auto">
          <a:xfrm rot="21218096">
            <a:off x="3438335" y="813236"/>
            <a:ext cx="4505458" cy="540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p:cNvSpPr>
            <a:spLocks noGrp="1"/>
          </p:cNvSpPr>
          <p:nvPr>
            <p:ph type="title"/>
          </p:nvPr>
        </p:nvSpPr>
        <p:spPr/>
        <p:txBody>
          <a:bodyPr/>
          <a:lstStyle/>
          <a:p>
            <a:r>
              <a:rPr lang="en-US" dirty="0" smtClean="0"/>
              <a:t>Reporting</a:t>
            </a:r>
            <a:endParaRPr lang="en-US" dirty="0"/>
          </a:p>
        </p:txBody>
      </p:sp>
      <p:sp>
        <p:nvSpPr>
          <p:cNvPr id="2" name="Slide Number Placeholder 1"/>
          <p:cNvSpPr>
            <a:spLocks noGrp="1"/>
          </p:cNvSpPr>
          <p:nvPr>
            <p:ph type="sldNum" sz="quarter" idx="12"/>
          </p:nvPr>
        </p:nvSpPr>
        <p:spPr/>
        <p:txBody>
          <a:bodyPr/>
          <a:lstStyle/>
          <a:p>
            <a:fld id="{DEE7C963-6B0F-42BE-8AFD-8C4476F60BDC}" type="slidenum">
              <a:rPr lang="en-US" smtClean="0"/>
              <a:pPr/>
              <a:t>41</a:t>
            </a:fld>
            <a:endParaRPr lang="en-US"/>
          </a:p>
        </p:txBody>
      </p:sp>
      <p:sp>
        <p:nvSpPr>
          <p:cNvPr id="6" name="Text Box 3"/>
          <p:cNvSpPr txBox="1">
            <a:spLocks noChangeArrowheads="1"/>
          </p:cNvSpPr>
          <p:nvPr/>
        </p:nvSpPr>
        <p:spPr bwMode="auto">
          <a:xfrm>
            <a:off x="381000" y="3664645"/>
            <a:ext cx="2895600" cy="1897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spAutoFit/>
          </a:bodyPr>
          <a:lstStyle>
            <a:lvl1pPr marL="203200" indent="-203200" eaLnBrk="0" hangingPunct="0">
              <a:defRPr>
                <a:solidFill>
                  <a:schemeClr val="tx1"/>
                </a:solidFill>
                <a:latin typeface="Interstate-Light" pitchFamily="2" charset="0"/>
                <a:ea typeface="MS PGothic" pitchFamily="34" charset="-128"/>
              </a:defRPr>
            </a:lvl1pPr>
            <a:lvl2pPr marL="742950" indent="-285750" eaLnBrk="0" hangingPunct="0">
              <a:defRPr>
                <a:solidFill>
                  <a:schemeClr val="tx1"/>
                </a:solidFill>
                <a:latin typeface="Interstate-Light" pitchFamily="2" charset="0"/>
                <a:ea typeface="MS PGothic" pitchFamily="34" charset="-128"/>
              </a:defRPr>
            </a:lvl2pPr>
            <a:lvl3pPr marL="1143000" indent="-228600" eaLnBrk="0" hangingPunct="0">
              <a:defRPr>
                <a:solidFill>
                  <a:schemeClr val="tx1"/>
                </a:solidFill>
                <a:latin typeface="Interstate-Light" pitchFamily="2" charset="0"/>
                <a:ea typeface="MS PGothic" pitchFamily="34" charset="-128"/>
              </a:defRPr>
            </a:lvl3pPr>
            <a:lvl4pPr marL="1600200" indent="-228600" eaLnBrk="0" hangingPunct="0">
              <a:defRPr>
                <a:solidFill>
                  <a:schemeClr val="tx1"/>
                </a:solidFill>
                <a:latin typeface="Interstate-Light" pitchFamily="2" charset="0"/>
                <a:ea typeface="MS PGothic" pitchFamily="34" charset="-128"/>
              </a:defRPr>
            </a:lvl4pPr>
            <a:lvl5pPr marL="2057400" indent="-228600" eaLnBrk="0" hangingPunct="0">
              <a:defRPr>
                <a:solidFill>
                  <a:schemeClr val="tx1"/>
                </a:solidFill>
                <a:latin typeface="Interstate-Light" pitchFamily="2" charset="0"/>
                <a:ea typeface="MS PGothic" pitchFamily="34" charset="-128"/>
              </a:defRPr>
            </a:lvl5pPr>
            <a:lvl6pPr marL="2514600" indent="-228600" eaLnBrk="0" fontAlgn="base" hangingPunct="0">
              <a:spcBef>
                <a:spcPct val="0"/>
              </a:spcBef>
              <a:spcAft>
                <a:spcPct val="0"/>
              </a:spcAft>
              <a:defRPr>
                <a:solidFill>
                  <a:schemeClr val="tx1"/>
                </a:solidFill>
                <a:latin typeface="Interstate-Light" pitchFamily="2" charset="0"/>
                <a:ea typeface="MS PGothic" pitchFamily="34" charset="-128"/>
              </a:defRPr>
            </a:lvl6pPr>
            <a:lvl7pPr marL="2971800" indent="-228600" eaLnBrk="0" fontAlgn="base" hangingPunct="0">
              <a:spcBef>
                <a:spcPct val="0"/>
              </a:spcBef>
              <a:spcAft>
                <a:spcPct val="0"/>
              </a:spcAft>
              <a:defRPr>
                <a:solidFill>
                  <a:schemeClr val="tx1"/>
                </a:solidFill>
                <a:latin typeface="Interstate-Light" pitchFamily="2" charset="0"/>
                <a:ea typeface="MS PGothic" pitchFamily="34" charset="-128"/>
              </a:defRPr>
            </a:lvl7pPr>
            <a:lvl8pPr marL="3429000" indent="-228600" eaLnBrk="0" fontAlgn="base" hangingPunct="0">
              <a:spcBef>
                <a:spcPct val="0"/>
              </a:spcBef>
              <a:spcAft>
                <a:spcPct val="0"/>
              </a:spcAft>
              <a:defRPr>
                <a:solidFill>
                  <a:schemeClr val="tx1"/>
                </a:solidFill>
                <a:latin typeface="Interstate-Light" pitchFamily="2" charset="0"/>
                <a:ea typeface="MS PGothic" pitchFamily="34" charset="-128"/>
              </a:defRPr>
            </a:lvl8pPr>
            <a:lvl9pPr marL="3886200" indent="-228600" eaLnBrk="0" fontAlgn="base" hangingPunct="0">
              <a:spcBef>
                <a:spcPct val="0"/>
              </a:spcBef>
              <a:spcAft>
                <a:spcPct val="0"/>
              </a:spcAft>
              <a:defRPr>
                <a:solidFill>
                  <a:schemeClr val="tx1"/>
                </a:solidFill>
                <a:latin typeface="Interstate-Light" pitchFamily="2" charset="0"/>
                <a:ea typeface="MS PGothic" pitchFamily="34" charset="-128"/>
              </a:defRPr>
            </a:lvl9pPr>
          </a:lstStyle>
          <a:p>
            <a:pPr marL="228600" indent="-228600">
              <a:spcAft>
                <a:spcPts val="400"/>
              </a:spcAft>
              <a:buClr>
                <a:srgbClr val="4C8753"/>
              </a:buClr>
              <a:buSzPct val="100000"/>
              <a:buFont typeface="Wingdings" panose="05000000000000000000" pitchFamily="2" charset="2"/>
              <a:buChar char="§"/>
            </a:pPr>
            <a:r>
              <a:rPr lang="en-US" sz="2000" dirty="0" smtClean="0">
                <a:solidFill>
                  <a:srgbClr val="000000"/>
                </a:solidFill>
                <a:latin typeface="+mn-lt"/>
              </a:rPr>
              <a:t>Reports to supervisors are due June 30 and November 30</a:t>
            </a:r>
          </a:p>
          <a:p>
            <a:pPr marL="228600" indent="-228600">
              <a:spcAft>
                <a:spcPts val="400"/>
              </a:spcAft>
              <a:buClr>
                <a:srgbClr val="4C8753"/>
              </a:buClr>
              <a:buSzPct val="100000"/>
              <a:buFont typeface="Wingdings" panose="05000000000000000000" pitchFamily="2" charset="2"/>
              <a:buChar char="§"/>
            </a:pPr>
            <a:r>
              <a:rPr lang="en-US" sz="2000" dirty="0" smtClean="0">
                <a:solidFill>
                  <a:srgbClr val="000000"/>
                </a:solidFill>
                <a:latin typeface="+mn-lt"/>
              </a:rPr>
              <a:t>On-line reporting for each work trip is being developed</a:t>
            </a:r>
            <a:endParaRPr lang="en-US" sz="2000" dirty="0">
              <a:solidFill>
                <a:srgbClr val="000000"/>
              </a:solidFill>
              <a:latin typeface="+mn-lt"/>
            </a:endParaRPr>
          </a:p>
        </p:txBody>
      </p:sp>
    </p:spTree>
    <p:extLst>
      <p:ext uri="{BB962C8B-B14F-4D97-AF65-F5344CB8AC3E}">
        <p14:creationId xmlns:p14="http://schemas.microsoft.com/office/powerpoint/2010/main" val="10854746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Text Box 3"/>
          <p:cNvSpPr txBox="1">
            <a:spLocks noChangeArrowheads="1"/>
          </p:cNvSpPr>
          <p:nvPr/>
        </p:nvSpPr>
        <p:spPr bwMode="auto">
          <a:xfrm>
            <a:off x="646113" y="1371600"/>
            <a:ext cx="2892425"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spAutoFit/>
          </a:bodyPr>
          <a:lstStyle>
            <a:lvl1pPr marL="203200" indent="-203200" eaLnBrk="0" hangingPunct="0">
              <a:defRPr>
                <a:solidFill>
                  <a:schemeClr val="tx1"/>
                </a:solidFill>
                <a:latin typeface="Interstate-Light" pitchFamily="2" charset="0"/>
                <a:ea typeface="MS PGothic" pitchFamily="34" charset="-128"/>
              </a:defRPr>
            </a:lvl1pPr>
            <a:lvl2pPr marL="742950" indent="-285750" eaLnBrk="0" hangingPunct="0">
              <a:defRPr>
                <a:solidFill>
                  <a:schemeClr val="tx1"/>
                </a:solidFill>
                <a:latin typeface="Interstate-Light" pitchFamily="2" charset="0"/>
                <a:ea typeface="MS PGothic" pitchFamily="34" charset="-128"/>
              </a:defRPr>
            </a:lvl2pPr>
            <a:lvl3pPr marL="1143000" indent="-228600" eaLnBrk="0" hangingPunct="0">
              <a:defRPr>
                <a:solidFill>
                  <a:schemeClr val="tx1"/>
                </a:solidFill>
                <a:latin typeface="Interstate-Light" pitchFamily="2" charset="0"/>
                <a:ea typeface="MS PGothic" pitchFamily="34" charset="-128"/>
              </a:defRPr>
            </a:lvl3pPr>
            <a:lvl4pPr marL="1600200" indent="-228600" eaLnBrk="0" hangingPunct="0">
              <a:defRPr>
                <a:solidFill>
                  <a:schemeClr val="tx1"/>
                </a:solidFill>
                <a:latin typeface="Interstate-Light" pitchFamily="2" charset="0"/>
                <a:ea typeface="MS PGothic" pitchFamily="34" charset="-128"/>
              </a:defRPr>
            </a:lvl4pPr>
            <a:lvl5pPr marL="2057400" indent="-228600" eaLnBrk="0" hangingPunct="0">
              <a:defRPr>
                <a:solidFill>
                  <a:schemeClr val="tx1"/>
                </a:solidFill>
                <a:latin typeface="Interstate-Light" pitchFamily="2" charset="0"/>
                <a:ea typeface="MS PGothic" pitchFamily="34" charset="-128"/>
              </a:defRPr>
            </a:lvl5pPr>
            <a:lvl6pPr marL="2514600" indent="-228600" eaLnBrk="0" fontAlgn="base" hangingPunct="0">
              <a:spcBef>
                <a:spcPct val="0"/>
              </a:spcBef>
              <a:spcAft>
                <a:spcPct val="0"/>
              </a:spcAft>
              <a:defRPr>
                <a:solidFill>
                  <a:schemeClr val="tx1"/>
                </a:solidFill>
                <a:latin typeface="Interstate-Light" pitchFamily="2" charset="0"/>
                <a:ea typeface="MS PGothic" pitchFamily="34" charset="-128"/>
              </a:defRPr>
            </a:lvl6pPr>
            <a:lvl7pPr marL="2971800" indent="-228600" eaLnBrk="0" fontAlgn="base" hangingPunct="0">
              <a:spcBef>
                <a:spcPct val="0"/>
              </a:spcBef>
              <a:spcAft>
                <a:spcPct val="0"/>
              </a:spcAft>
              <a:defRPr>
                <a:solidFill>
                  <a:schemeClr val="tx1"/>
                </a:solidFill>
                <a:latin typeface="Interstate-Light" pitchFamily="2" charset="0"/>
                <a:ea typeface="MS PGothic" pitchFamily="34" charset="-128"/>
              </a:defRPr>
            </a:lvl7pPr>
            <a:lvl8pPr marL="3429000" indent="-228600" eaLnBrk="0" fontAlgn="base" hangingPunct="0">
              <a:spcBef>
                <a:spcPct val="0"/>
              </a:spcBef>
              <a:spcAft>
                <a:spcPct val="0"/>
              </a:spcAft>
              <a:defRPr>
                <a:solidFill>
                  <a:schemeClr val="tx1"/>
                </a:solidFill>
                <a:latin typeface="Interstate-Light" pitchFamily="2" charset="0"/>
                <a:ea typeface="MS PGothic" pitchFamily="34" charset="-128"/>
              </a:defRPr>
            </a:lvl8pPr>
            <a:lvl9pPr marL="3886200" indent="-228600" eaLnBrk="0" fontAlgn="base" hangingPunct="0">
              <a:spcBef>
                <a:spcPct val="0"/>
              </a:spcBef>
              <a:spcAft>
                <a:spcPct val="0"/>
              </a:spcAft>
              <a:defRPr>
                <a:solidFill>
                  <a:schemeClr val="tx1"/>
                </a:solidFill>
                <a:latin typeface="Interstate-Light" pitchFamily="2" charset="0"/>
                <a:ea typeface="MS PGothic" pitchFamily="34" charset="-128"/>
              </a:defRPr>
            </a:lvl9pPr>
          </a:lstStyle>
          <a:p>
            <a:pPr marL="228600" indent="-228600">
              <a:spcAft>
                <a:spcPts val="400"/>
              </a:spcAft>
              <a:buClr>
                <a:srgbClr val="4C8753"/>
              </a:buClr>
              <a:buSzPct val="100000"/>
              <a:buFont typeface="Wingdings" panose="05000000000000000000" pitchFamily="2" charset="2"/>
              <a:buChar char="§"/>
            </a:pPr>
            <a:r>
              <a:rPr lang="en-US" sz="2000" dirty="0" smtClean="0">
                <a:solidFill>
                  <a:srgbClr val="000000"/>
                </a:solidFill>
                <a:latin typeface="+mn-lt"/>
              </a:rPr>
              <a:t>Clean </a:t>
            </a:r>
            <a:r>
              <a:rPr lang="en-US" sz="2000" dirty="0">
                <a:solidFill>
                  <a:srgbClr val="000000"/>
                </a:solidFill>
                <a:latin typeface="+mn-lt"/>
              </a:rPr>
              <a:t>up winter and spring storm damage</a:t>
            </a:r>
          </a:p>
          <a:p>
            <a:pPr marL="228600" indent="-228600">
              <a:spcAft>
                <a:spcPts val="400"/>
              </a:spcAft>
              <a:buClr>
                <a:srgbClr val="4C8753"/>
              </a:buClr>
              <a:buSzPct val="100000"/>
              <a:buFont typeface="Wingdings" panose="05000000000000000000" pitchFamily="2" charset="2"/>
              <a:buChar char="§"/>
            </a:pPr>
            <a:r>
              <a:rPr lang="en-US" sz="2000" dirty="0">
                <a:solidFill>
                  <a:srgbClr val="000000"/>
                </a:solidFill>
                <a:latin typeface="+mn-lt"/>
              </a:rPr>
              <a:t>Notify supervisor of problems</a:t>
            </a:r>
          </a:p>
          <a:p>
            <a:pPr marL="228600" indent="-228600">
              <a:spcAft>
                <a:spcPts val="400"/>
              </a:spcAft>
              <a:buClr>
                <a:srgbClr val="4C8753"/>
              </a:buClr>
              <a:buSzPct val="100000"/>
              <a:buFont typeface="Wingdings" panose="05000000000000000000" pitchFamily="2" charset="2"/>
              <a:buChar char="§"/>
            </a:pPr>
            <a:r>
              <a:rPr lang="en-US" sz="2000" dirty="0">
                <a:solidFill>
                  <a:srgbClr val="000000"/>
                </a:solidFill>
                <a:latin typeface="+mn-lt"/>
              </a:rPr>
              <a:t>Plan work</a:t>
            </a:r>
          </a:p>
        </p:txBody>
      </p:sp>
      <p:sp>
        <p:nvSpPr>
          <p:cNvPr id="35846" name="Text Box 10"/>
          <p:cNvSpPr txBox="1">
            <a:spLocks noChangeArrowheads="1"/>
          </p:cNvSpPr>
          <p:nvPr/>
        </p:nvSpPr>
        <p:spPr bwMode="auto">
          <a:xfrm>
            <a:off x="5810250" y="1371600"/>
            <a:ext cx="302895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0" tIns="0" rIns="0" bIns="0">
            <a:spAutoFit/>
          </a:bodyPr>
          <a:lstStyle>
            <a:lvl1pPr marL="203200" indent="-203200" eaLnBrk="0" hangingPunct="0">
              <a:defRPr>
                <a:solidFill>
                  <a:schemeClr val="tx1"/>
                </a:solidFill>
                <a:latin typeface="Interstate-Light" pitchFamily="2" charset="0"/>
                <a:ea typeface="MS PGothic" pitchFamily="34" charset="-128"/>
              </a:defRPr>
            </a:lvl1pPr>
            <a:lvl2pPr marL="742950" indent="-285750" eaLnBrk="0" hangingPunct="0">
              <a:defRPr>
                <a:solidFill>
                  <a:schemeClr val="tx1"/>
                </a:solidFill>
                <a:latin typeface="Interstate-Light" pitchFamily="2" charset="0"/>
                <a:ea typeface="MS PGothic" pitchFamily="34" charset="-128"/>
              </a:defRPr>
            </a:lvl2pPr>
            <a:lvl3pPr marL="1143000" indent="-228600" eaLnBrk="0" hangingPunct="0">
              <a:defRPr>
                <a:solidFill>
                  <a:schemeClr val="tx1"/>
                </a:solidFill>
                <a:latin typeface="Interstate-Light" pitchFamily="2" charset="0"/>
                <a:ea typeface="MS PGothic" pitchFamily="34" charset="-128"/>
              </a:defRPr>
            </a:lvl3pPr>
            <a:lvl4pPr marL="1600200" indent="-228600" eaLnBrk="0" hangingPunct="0">
              <a:defRPr>
                <a:solidFill>
                  <a:schemeClr val="tx1"/>
                </a:solidFill>
                <a:latin typeface="Interstate-Light" pitchFamily="2" charset="0"/>
                <a:ea typeface="MS PGothic" pitchFamily="34" charset="-128"/>
              </a:defRPr>
            </a:lvl4pPr>
            <a:lvl5pPr marL="2057400" indent="-228600" eaLnBrk="0" hangingPunct="0">
              <a:defRPr>
                <a:solidFill>
                  <a:schemeClr val="tx1"/>
                </a:solidFill>
                <a:latin typeface="Interstate-Light" pitchFamily="2" charset="0"/>
                <a:ea typeface="MS PGothic" pitchFamily="34" charset="-128"/>
              </a:defRPr>
            </a:lvl5pPr>
            <a:lvl6pPr marL="2514600" indent="-228600" eaLnBrk="0" fontAlgn="base" hangingPunct="0">
              <a:spcBef>
                <a:spcPct val="0"/>
              </a:spcBef>
              <a:spcAft>
                <a:spcPct val="0"/>
              </a:spcAft>
              <a:defRPr>
                <a:solidFill>
                  <a:schemeClr val="tx1"/>
                </a:solidFill>
                <a:latin typeface="Interstate-Light" pitchFamily="2" charset="0"/>
                <a:ea typeface="MS PGothic" pitchFamily="34" charset="-128"/>
              </a:defRPr>
            </a:lvl6pPr>
            <a:lvl7pPr marL="2971800" indent="-228600" eaLnBrk="0" fontAlgn="base" hangingPunct="0">
              <a:spcBef>
                <a:spcPct val="0"/>
              </a:spcBef>
              <a:spcAft>
                <a:spcPct val="0"/>
              </a:spcAft>
              <a:defRPr>
                <a:solidFill>
                  <a:schemeClr val="tx1"/>
                </a:solidFill>
                <a:latin typeface="Interstate-Light" pitchFamily="2" charset="0"/>
                <a:ea typeface="MS PGothic" pitchFamily="34" charset="-128"/>
              </a:defRPr>
            </a:lvl7pPr>
            <a:lvl8pPr marL="3429000" indent="-228600" eaLnBrk="0" fontAlgn="base" hangingPunct="0">
              <a:spcBef>
                <a:spcPct val="0"/>
              </a:spcBef>
              <a:spcAft>
                <a:spcPct val="0"/>
              </a:spcAft>
              <a:defRPr>
                <a:solidFill>
                  <a:schemeClr val="tx1"/>
                </a:solidFill>
                <a:latin typeface="Interstate-Light" pitchFamily="2" charset="0"/>
                <a:ea typeface="MS PGothic" pitchFamily="34" charset="-128"/>
              </a:defRPr>
            </a:lvl8pPr>
            <a:lvl9pPr marL="3886200" indent="-228600" eaLnBrk="0" fontAlgn="base" hangingPunct="0">
              <a:spcBef>
                <a:spcPct val="0"/>
              </a:spcBef>
              <a:spcAft>
                <a:spcPct val="0"/>
              </a:spcAft>
              <a:defRPr>
                <a:solidFill>
                  <a:schemeClr val="tx1"/>
                </a:solidFill>
                <a:latin typeface="Interstate-Light" pitchFamily="2" charset="0"/>
                <a:ea typeface="MS PGothic" pitchFamily="34" charset="-128"/>
              </a:defRPr>
            </a:lvl9pPr>
          </a:lstStyle>
          <a:p>
            <a:pPr marL="228600" indent="-228600">
              <a:spcAft>
                <a:spcPts val="400"/>
              </a:spcAft>
              <a:buClr>
                <a:srgbClr val="4C8753"/>
              </a:buClr>
              <a:buSzPct val="100000"/>
              <a:buFont typeface="Wingdings" panose="05000000000000000000" pitchFamily="2" charset="2"/>
              <a:buChar char="§"/>
            </a:pPr>
            <a:r>
              <a:rPr lang="en-US" sz="2000" dirty="0">
                <a:solidFill>
                  <a:srgbClr val="000000"/>
                </a:solidFill>
                <a:latin typeface="+mn-lt"/>
              </a:rPr>
              <a:t>Clip after spring and early summer growth</a:t>
            </a:r>
          </a:p>
          <a:p>
            <a:pPr marL="228600" indent="-228600">
              <a:spcAft>
                <a:spcPts val="400"/>
              </a:spcAft>
              <a:buClr>
                <a:srgbClr val="4C8753"/>
              </a:buClr>
              <a:buSzPct val="100000"/>
              <a:buFont typeface="Wingdings" panose="05000000000000000000" pitchFamily="2" charset="2"/>
              <a:buChar char="§"/>
            </a:pPr>
            <a:r>
              <a:rPr lang="en-US" sz="2000" dirty="0" smtClean="0">
                <a:solidFill>
                  <a:srgbClr val="000000"/>
                </a:solidFill>
                <a:latin typeface="+mn-lt"/>
              </a:rPr>
              <a:t>Blazing</a:t>
            </a:r>
            <a:endParaRPr lang="en-US" sz="2000" dirty="0">
              <a:solidFill>
                <a:srgbClr val="000000"/>
              </a:solidFill>
              <a:latin typeface="+mn-lt"/>
            </a:endParaRPr>
          </a:p>
          <a:p>
            <a:pPr marL="228600" indent="-228600">
              <a:spcAft>
                <a:spcPts val="400"/>
              </a:spcAft>
              <a:buClr>
                <a:srgbClr val="4C8753"/>
              </a:buClr>
              <a:buSzPct val="100000"/>
              <a:buFont typeface="Wingdings" panose="05000000000000000000" pitchFamily="2" charset="2"/>
              <a:buChar char="§"/>
            </a:pPr>
            <a:r>
              <a:rPr lang="en-US" sz="2000" dirty="0">
                <a:solidFill>
                  <a:srgbClr val="000000"/>
                </a:solidFill>
                <a:latin typeface="+mn-lt"/>
              </a:rPr>
              <a:t>File spring report with supervisor</a:t>
            </a:r>
          </a:p>
        </p:txBody>
      </p:sp>
      <p:sp>
        <p:nvSpPr>
          <p:cNvPr id="35847" name="Text Box 11"/>
          <p:cNvSpPr txBox="1">
            <a:spLocks noChangeArrowheads="1"/>
          </p:cNvSpPr>
          <p:nvPr/>
        </p:nvSpPr>
        <p:spPr bwMode="auto">
          <a:xfrm>
            <a:off x="654050" y="4873625"/>
            <a:ext cx="2713038" cy="127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0" tIns="0" rIns="0" bIns="0">
            <a:spAutoFit/>
          </a:bodyPr>
          <a:lstStyle>
            <a:lvl1pPr marL="203200" indent="-203200" eaLnBrk="0" hangingPunct="0">
              <a:defRPr>
                <a:solidFill>
                  <a:schemeClr val="tx1"/>
                </a:solidFill>
                <a:latin typeface="Interstate-Light" pitchFamily="2" charset="0"/>
                <a:ea typeface="MS PGothic" pitchFamily="34" charset="-128"/>
              </a:defRPr>
            </a:lvl1pPr>
            <a:lvl2pPr marL="742950" indent="-285750" eaLnBrk="0" hangingPunct="0">
              <a:defRPr>
                <a:solidFill>
                  <a:schemeClr val="tx1"/>
                </a:solidFill>
                <a:latin typeface="Interstate-Light" pitchFamily="2" charset="0"/>
                <a:ea typeface="MS PGothic" pitchFamily="34" charset="-128"/>
              </a:defRPr>
            </a:lvl2pPr>
            <a:lvl3pPr marL="1143000" indent="-228600" eaLnBrk="0" hangingPunct="0">
              <a:defRPr>
                <a:solidFill>
                  <a:schemeClr val="tx1"/>
                </a:solidFill>
                <a:latin typeface="Interstate-Light" pitchFamily="2" charset="0"/>
                <a:ea typeface="MS PGothic" pitchFamily="34" charset="-128"/>
              </a:defRPr>
            </a:lvl3pPr>
            <a:lvl4pPr marL="1600200" indent="-228600" eaLnBrk="0" hangingPunct="0">
              <a:defRPr>
                <a:solidFill>
                  <a:schemeClr val="tx1"/>
                </a:solidFill>
                <a:latin typeface="Interstate-Light" pitchFamily="2" charset="0"/>
                <a:ea typeface="MS PGothic" pitchFamily="34" charset="-128"/>
              </a:defRPr>
            </a:lvl4pPr>
            <a:lvl5pPr marL="2057400" indent="-228600" eaLnBrk="0" hangingPunct="0">
              <a:defRPr>
                <a:solidFill>
                  <a:schemeClr val="tx1"/>
                </a:solidFill>
                <a:latin typeface="Interstate-Light" pitchFamily="2" charset="0"/>
                <a:ea typeface="MS PGothic" pitchFamily="34" charset="-128"/>
              </a:defRPr>
            </a:lvl5pPr>
            <a:lvl6pPr marL="2514600" indent="-228600" eaLnBrk="0" fontAlgn="base" hangingPunct="0">
              <a:spcBef>
                <a:spcPct val="0"/>
              </a:spcBef>
              <a:spcAft>
                <a:spcPct val="0"/>
              </a:spcAft>
              <a:defRPr>
                <a:solidFill>
                  <a:schemeClr val="tx1"/>
                </a:solidFill>
                <a:latin typeface="Interstate-Light" pitchFamily="2" charset="0"/>
                <a:ea typeface="MS PGothic" pitchFamily="34" charset="-128"/>
              </a:defRPr>
            </a:lvl6pPr>
            <a:lvl7pPr marL="2971800" indent="-228600" eaLnBrk="0" fontAlgn="base" hangingPunct="0">
              <a:spcBef>
                <a:spcPct val="0"/>
              </a:spcBef>
              <a:spcAft>
                <a:spcPct val="0"/>
              </a:spcAft>
              <a:defRPr>
                <a:solidFill>
                  <a:schemeClr val="tx1"/>
                </a:solidFill>
                <a:latin typeface="Interstate-Light" pitchFamily="2" charset="0"/>
                <a:ea typeface="MS PGothic" pitchFamily="34" charset="-128"/>
              </a:defRPr>
            </a:lvl7pPr>
            <a:lvl8pPr marL="3429000" indent="-228600" eaLnBrk="0" fontAlgn="base" hangingPunct="0">
              <a:spcBef>
                <a:spcPct val="0"/>
              </a:spcBef>
              <a:spcAft>
                <a:spcPct val="0"/>
              </a:spcAft>
              <a:defRPr>
                <a:solidFill>
                  <a:schemeClr val="tx1"/>
                </a:solidFill>
                <a:latin typeface="Interstate-Light" pitchFamily="2" charset="0"/>
                <a:ea typeface="MS PGothic" pitchFamily="34" charset="-128"/>
              </a:defRPr>
            </a:lvl8pPr>
            <a:lvl9pPr marL="3886200" indent="-228600" eaLnBrk="0" fontAlgn="base" hangingPunct="0">
              <a:spcBef>
                <a:spcPct val="0"/>
              </a:spcBef>
              <a:spcAft>
                <a:spcPct val="0"/>
              </a:spcAft>
              <a:defRPr>
                <a:solidFill>
                  <a:schemeClr val="tx1"/>
                </a:solidFill>
                <a:latin typeface="Interstate-Light" pitchFamily="2" charset="0"/>
                <a:ea typeface="MS PGothic" pitchFamily="34" charset="-128"/>
              </a:defRPr>
            </a:lvl9pPr>
          </a:lstStyle>
          <a:p>
            <a:pPr marL="228600" indent="-228600">
              <a:spcAft>
                <a:spcPts val="400"/>
              </a:spcAft>
              <a:buClr>
                <a:srgbClr val="4C8753"/>
              </a:buClr>
              <a:buSzPct val="100000"/>
              <a:buFont typeface="Wingdings" panose="05000000000000000000" pitchFamily="2" charset="2"/>
              <a:buChar char="§"/>
            </a:pPr>
            <a:r>
              <a:rPr lang="en-US" sz="2000" dirty="0">
                <a:solidFill>
                  <a:srgbClr val="000000"/>
                </a:solidFill>
                <a:latin typeface="+mn-lt"/>
              </a:rPr>
              <a:t>File </a:t>
            </a:r>
            <a:r>
              <a:rPr lang="en-US" sz="2000" dirty="0" smtClean="0">
                <a:solidFill>
                  <a:srgbClr val="000000"/>
                </a:solidFill>
                <a:latin typeface="+mn-lt"/>
              </a:rPr>
              <a:t>fall report </a:t>
            </a:r>
            <a:r>
              <a:rPr lang="en-US" sz="2000" dirty="0">
                <a:solidFill>
                  <a:srgbClr val="000000"/>
                </a:solidFill>
                <a:latin typeface="+mn-lt"/>
              </a:rPr>
              <a:t>with supervisor</a:t>
            </a:r>
          </a:p>
          <a:p>
            <a:pPr marL="228600" indent="-228600">
              <a:spcAft>
                <a:spcPts val="400"/>
              </a:spcAft>
              <a:buClr>
                <a:srgbClr val="4C8753"/>
              </a:buClr>
              <a:buSzPct val="100000"/>
              <a:buFont typeface="Wingdings" panose="05000000000000000000" pitchFamily="2" charset="2"/>
              <a:buChar char="§"/>
            </a:pPr>
            <a:r>
              <a:rPr lang="en-US" sz="2000" dirty="0" smtClean="0">
                <a:solidFill>
                  <a:srgbClr val="000000"/>
                </a:solidFill>
                <a:latin typeface="+mn-lt"/>
              </a:rPr>
              <a:t>Check trail </a:t>
            </a:r>
            <a:r>
              <a:rPr lang="en-US" sz="2000" dirty="0">
                <a:solidFill>
                  <a:srgbClr val="000000"/>
                </a:solidFill>
                <a:latin typeface="+mn-lt"/>
              </a:rPr>
              <a:t>(if conditions permit)</a:t>
            </a:r>
          </a:p>
        </p:txBody>
      </p:sp>
      <p:sp>
        <p:nvSpPr>
          <p:cNvPr id="35848" name="Text Box 12"/>
          <p:cNvSpPr txBox="1">
            <a:spLocks noChangeArrowheads="1"/>
          </p:cNvSpPr>
          <p:nvPr/>
        </p:nvSpPr>
        <p:spPr bwMode="auto">
          <a:xfrm>
            <a:off x="5810250" y="4873625"/>
            <a:ext cx="310515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lIns="0" tIns="0" rIns="0" bIns="0">
            <a:spAutoFit/>
          </a:bodyPr>
          <a:lstStyle>
            <a:lvl1pPr marL="203200" indent="-203200" eaLnBrk="0" hangingPunct="0">
              <a:defRPr>
                <a:solidFill>
                  <a:schemeClr val="tx1"/>
                </a:solidFill>
                <a:latin typeface="Interstate-Light" pitchFamily="2" charset="0"/>
                <a:ea typeface="MS PGothic" pitchFamily="34" charset="-128"/>
              </a:defRPr>
            </a:lvl1pPr>
            <a:lvl2pPr marL="742950" indent="-285750" eaLnBrk="0" hangingPunct="0">
              <a:defRPr>
                <a:solidFill>
                  <a:schemeClr val="tx1"/>
                </a:solidFill>
                <a:latin typeface="Interstate-Light" pitchFamily="2" charset="0"/>
                <a:ea typeface="MS PGothic" pitchFamily="34" charset="-128"/>
              </a:defRPr>
            </a:lvl2pPr>
            <a:lvl3pPr marL="1143000" indent="-228600" eaLnBrk="0" hangingPunct="0">
              <a:defRPr>
                <a:solidFill>
                  <a:schemeClr val="tx1"/>
                </a:solidFill>
                <a:latin typeface="Interstate-Light" pitchFamily="2" charset="0"/>
                <a:ea typeface="MS PGothic" pitchFamily="34" charset="-128"/>
              </a:defRPr>
            </a:lvl3pPr>
            <a:lvl4pPr marL="1600200" indent="-228600" eaLnBrk="0" hangingPunct="0">
              <a:defRPr>
                <a:solidFill>
                  <a:schemeClr val="tx1"/>
                </a:solidFill>
                <a:latin typeface="Interstate-Light" pitchFamily="2" charset="0"/>
                <a:ea typeface="MS PGothic" pitchFamily="34" charset="-128"/>
              </a:defRPr>
            </a:lvl4pPr>
            <a:lvl5pPr marL="2057400" indent="-228600" eaLnBrk="0" hangingPunct="0">
              <a:defRPr>
                <a:solidFill>
                  <a:schemeClr val="tx1"/>
                </a:solidFill>
                <a:latin typeface="Interstate-Light" pitchFamily="2" charset="0"/>
                <a:ea typeface="MS PGothic" pitchFamily="34" charset="-128"/>
              </a:defRPr>
            </a:lvl5pPr>
            <a:lvl6pPr marL="2514600" indent="-228600" eaLnBrk="0" fontAlgn="base" hangingPunct="0">
              <a:spcBef>
                <a:spcPct val="0"/>
              </a:spcBef>
              <a:spcAft>
                <a:spcPct val="0"/>
              </a:spcAft>
              <a:defRPr>
                <a:solidFill>
                  <a:schemeClr val="tx1"/>
                </a:solidFill>
                <a:latin typeface="Interstate-Light" pitchFamily="2" charset="0"/>
                <a:ea typeface="MS PGothic" pitchFamily="34" charset="-128"/>
              </a:defRPr>
            </a:lvl6pPr>
            <a:lvl7pPr marL="2971800" indent="-228600" eaLnBrk="0" fontAlgn="base" hangingPunct="0">
              <a:spcBef>
                <a:spcPct val="0"/>
              </a:spcBef>
              <a:spcAft>
                <a:spcPct val="0"/>
              </a:spcAft>
              <a:defRPr>
                <a:solidFill>
                  <a:schemeClr val="tx1"/>
                </a:solidFill>
                <a:latin typeface="Interstate-Light" pitchFamily="2" charset="0"/>
                <a:ea typeface="MS PGothic" pitchFamily="34" charset="-128"/>
              </a:defRPr>
            </a:lvl7pPr>
            <a:lvl8pPr marL="3429000" indent="-228600" eaLnBrk="0" fontAlgn="base" hangingPunct="0">
              <a:spcBef>
                <a:spcPct val="0"/>
              </a:spcBef>
              <a:spcAft>
                <a:spcPct val="0"/>
              </a:spcAft>
              <a:defRPr>
                <a:solidFill>
                  <a:schemeClr val="tx1"/>
                </a:solidFill>
                <a:latin typeface="Interstate-Light" pitchFamily="2" charset="0"/>
                <a:ea typeface="MS PGothic" pitchFamily="34" charset="-128"/>
              </a:defRPr>
            </a:lvl8pPr>
            <a:lvl9pPr marL="3886200" indent="-228600" eaLnBrk="0" fontAlgn="base" hangingPunct="0">
              <a:spcBef>
                <a:spcPct val="0"/>
              </a:spcBef>
              <a:spcAft>
                <a:spcPct val="0"/>
              </a:spcAft>
              <a:defRPr>
                <a:solidFill>
                  <a:schemeClr val="tx1"/>
                </a:solidFill>
                <a:latin typeface="Interstate-Light" pitchFamily="2" charset="0"/>
                <a:ea typeface="MS PGothic" pitchFamily="34" charset="-128"/>
              </a:defRPr>
            </a:lvl9pPr>
          </a:lstStyle>
          <a:p>
            <a:pPr marL="228600" indent="-228600">
              <a:spcAft>
                <a:spcPts val="400"/>
              </a:spcAft>
              <a:buClr>
                <a:srgbClr val="4C8753"/>
              </a:buClr>
              <a:buSzPct val="100000"/>
              <a:buFont typeface="Wingdings" panose="05000000000000000000" pitchFamily="2" charset="2"/>
              <a:buChar char="§"/>
            </a:pPr>
            <a:r>
              <a:rPr lang="en-US" sz="2000" dirty="0" smtClean="0">
                <a:solidFill>
                  <a:srgbClr val="000000"/>
                </a:solidFill>
                <a:latin typeface="+mn-lt"/>
              </a:rPr>
              <a:t>Check trail</a:t>
            </a:r>
            <a:endParaRPr lang="en-US" sz="2000" dirty="0">
              <a:solidFill>
                <a:srgbClr val="000000"/>
              </a:solidFill>
              <a:latin typeface="+mn-lt"/>
            </a:endParaRPr>
          </a:p>
          <a:p>
            <a:pPr marL="228600" indent="-228600">
              <a:spcAft>
                <a:spcPts val="400"/>
              </a:spcAft>
              <a:buClr>
                <a:srgbClr val="4C8753"/>
              </a:buClr>
              <a:buSzPct val="100000"/>
              <a:buFont typeface="Wingdings" panose="05000000000000000000" pitchFamily="2" charset="2"/>
              <a:buChar char="§"/>
            </a:pPr>
            <a:r>
              <a:rPr lang="en-US" sz="2000" dirty="0">
                <a:solidFill>
                  <a:srgbClr val="000000"/>
                </a:solidFill>
                <a:latin typeface="+mn-lt"/>
              </a:rPr>
              <a:t>Clean </a:t>
            </a:r>
            <a:r>
              <a:rPr lang="en-US" sz="2000" dirty="0" smtClean="0">
                <a:solidFill>
                  <a:srgbClr val="000000"/>
                </a:solidFill>
                <a:latin typeface="+mn-lt"/>
              </a:rPr>
              <a:t>up, trim as needed</a:t>
            </a:r>
            <a:endParaRPr lang="en-US" sz="2000" dirty="0">
              <a:solidFill>
                <a:srgbClr val="000000"/>
              </a:solidFill>
              <a:latin typeface="+mn-lt"/>
            </a:endParaRPr>
          </a:p>
          <a:p>
            <a:pPr marL="228600" indent="-228600">
              <a:spcAft>
                <a:spcPts val="400"/>
              </a:spcAft>
              <a:buClr>
                <a:srgbClr val="4C8753"/>
              </a:buClr>
              <a:buSzPct val="100000"/>
              <a:buFont typeface="Wingdings" panose="05000000000000000000" pitchFamily="2" charset="2"/>
              <a:buChar char="§"/>
            </a:pPr>
            <a:r>
              <a:rPr lang="en-US" sz="2000" dirty="0">
                <a:latin typeface="+mn-lt"/>
              </a:rPr>
              <a:t>Clean drainages</a:t>
            </a:r>
          </a:p>
          <a:p>
            <a:pPr marL="228600" indent="-228600">
              <a:spcAft>
                <a:spcPts val="400"/>
              </a:spcAft>
              <a:buClr>
                <a:srgbClr val="4C8753"/>
              </a:buClr>
              <a:buSzPct val="100000"/>
              <a:buFont typeface="Wingdings" panose="05000000000000000000" pitchFamily="2" charset="2"/>
              <a:buChar char="§"/>
            </a:pPr>
            <a:r>
              <a:rPr lang="en-US" sz="2000" dirty="0">
                <a:solidFill>
                  <a:srgbClr val="000000"/>
                </a:solidFill>
                <a:latin typeface="+mn-lt"/>
              </a:rPr>
              <a:t>Complete projects</a:t>
            </a:r>
          </a:p>
        </p:txBody>
      </p:sp>
      <p:grpSp>
        <p:nvGrpSpPr>
          <p:cNvPr id="8" name="Group 7"/>
          <p:cNvGrpSpPr/>
          <p:nvPr/>
        </p:nvGrpSpPr>
        <p:grpSpPr>
          <a:xfrm>
            <a:off x="2590800" y="1752600"/>
            <a:ext cx="3940810" cy="3726675"/>
            <a:chOff x="2834640" y="1752600"/>
            <a:chExt cx="3940810" cy="3726675"/>
          </a:xfrm>
        </p:grpSpPr>
        <p:grpSp>
          <p:nvGrpSpPr>
            <p:cNvPr id="7" name="Group 6"/>
            <p:cNvGrpSpPr/>
            <p:nvPr/>
          </p:nvGrpSpPr>
          <p:grpSpPr>
            <a:xfrm>
              <a:off x="3558858" y="2410231"/>
              <a:ext cx="2492375" cy="2414588"/>
              <a:chOff x="3328988" y="2419350"/>
              <a:chExt cx="2492375" cy="2414588"/>
            </a:xfrm>
          </p:grpSpPr>
          <p:sp>
            <p:nvSpPr>
              <p:cNvPr id="35844" name="Oval 4"/>
              <p:cNvSpPr>
                <a:spLocks noChangeArrowheads="1"/>
              </p:cNvSpPr>
              <p:nvPr/>
            </p:nvSpPr>
            <p:spPr bwMode="auto">
              <a:xfrm>
                <a:off x="3328988" y="2419350"/>
                <a:ext cx="2492375" cy="2414588"/>
              </a:xfrm>
              <a:prstGeom prst="ellipse">
                <a:avLst/>
              </a:prstGeom>
              <a:gradFill rotWithShape="0">
                <a:gsLst>
                  <a:gs pos="0">
                    <a:srgbClr val="00B0F0"/>
                  </a:gs>
                  <a:gs pos="100000">
                    <a:srgbClr val="FF0000"/>
                  </a:gs>
                </a:gsLst>
                <a:lin ang="18900000" scaled="1"/>
              </a:gradFill>
              <a:ln w="25400">
                <a:solidFill>
                  <a:srgbClr val="000000"/>
                </a:solidFill>
                <a:round/>
                <a:headEnd/>
                <a:tailEnd/>
              </a:ln>
            </p:spPr>
            <p:txBody>
              <a:bodyPr wrap="none" lIns="82442" tIns="41221" rIns="82442" bIns="41221"/>
              <a:lstStyle/>
              <a:p>
                <a:pPr eaLnBrk="0" hangingPunct="0"/>
                <a:endParaRPr lang="en-US"/>
              </a:p>
            </p:txBody>
          </p:sp>
          <p:grpSp>
            <p:nvGrpSpPr>
              <p:cNvPr id="2" name="Group 16"/>
              <p:cNvGrpSpPr>
                <a:grpSpLocks/>
              </p:cNvGrpSpPr>
              <p:nvPr/>
            </p:nvGrpSpPr>
            <p:grpSpPr bwMode="auto">
              <a:xfrm>
                <a:off x="3468688" y="2492375"/>
                <a:ext cx="1968500" cy="2119313"/>
                <a:chOff x="2391" y="1772"/>
                <a:chExt cx="1358" cy="1506"/>
              </a:xfrm>
            </p:grpSpPr>
            <p:sp>
              <p:nvSpPr>
                <p:cNvPr id="35853" name="Oval 5"/>
                <p:cNvSpPr>
                  <a:spLocks noChangeArrowheads="1"/>
                </p:cNvSpPr>
                <p:nvPr/>
              </p:nvSpPr>
              <p:spPr bwMode="auto">
                <a:xfrm>
                  <a:off x="2581" y="2006"/>
                  <a:ext cx="1146" cy="1144"/>
                </a:xfrm>
                <a:prstGeom prst="ellipse">
                  <a:avLst/>
                </a:prstGeom>
                <a:solidFill>
                  <a:srgbClr val="FFFFFF"/>
                </a:solidFill>
                <a:ln w="25400">
                  <a:solidFill>
                    <a:srgbClr val="000000"/>
                  </a:solidFill>
                  <a:round/>
                  <a:headEnd/>
                  <a:tailEnd/>
                </a:ln>
              </p:spPr>
              <p:txBody>
                <a:bodyPr wrap="none"/>
                <a:lstStyle/>
                <a:p>
                  <a:pPr eaLnBrk="0" hangingPunct="0"/>
                  <a:endParaRPr lang="en-US"/>
                </a:p>
              </p:txBody>
            </p:sp>
            <p:sp>
              <p:nvSpPr>
                <p:cNvPr id="35854" name="Text Box 6"/>
                <p:cNvSpPr txBox="1">
                  <a:spLocks noChangeArrowheads="1"/>
                </p:cNvSpPr>
                <p:nvPr/>
              </p:nvSpPr>
              <p:spPr bwMode="auto">
                <a:xfrm rot="2984076">
                  <a:off x="2405" y="2939"/>
                  <a:ext cx="487"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Interstate-Light" pitchFamily="2" charset="0"/>
                      <a:ea typeface="MS PGothic" pitchFamily="34" charset="-128"/>
                    </a:defRPr>
                  </a:lvl1pPr>
                  <a:lvl2pPr marL="742950" indent="-285750" eaLnBrk="0" hangingPunct="0">
                    <a:defRPr>
                      <a:solidFill>
                        <a:schemeClr val="tx1"/>
                      </a:solidFill>
                      <a:latin typeface="Interstate-Light" pitchFamily="2" charset="0"/>
                      <a:ea typeface="MS PGothic" pitchFamily="34" charset="-128"/>
                    </a:defRPr>
                  </a:lvl2pPr>
                  <a:lvl3pPr marL="1143000" indent="-228600" eaLnBrk="0" hangingPunct="0">
                    <a:defRPr>
                      <a:solidFill>
                        <a:schemeClr val="tx1"/>
                      </a:solidFill>
                      <a:latin typeface="Interstate-Light" pitchFamily="2" charset="0"/>
                      <a:ea typeface="MS PGothic" pitchFamily="34" charset="-128"/>
                    </a:defRPr>
                  </a:lvl3pPr>
                  <a:lvl4pPr marL="1600200" indent="-228600" eaLnBrk="0" hangingPunct="0">
                    <a:defRPr>
                      <a:solidFill>
                        <a:schemeClr val="tx1"/>
                      </a:solidFill>
                      <a:latin typeface="Interstate-Light" pitchFamily="2" charset="0"/>
                      <a:ea typeface="MS PGothic" pitchFamily="34" charset="-128"/>
                    </a:defRPr>
                  </a:lvl4pPr>
                  <a:lvl5pPr marL="2057400" indent="-228600" eaLnBrk="0" hangingPunct="0">
                    <a:defRPr>
                      <a:solidFill>
                        <a:schemeClr val="tx1"/>
                      </a:solidFill>
                      <a:latin typeface="Interstate-Light" pitchFamily="2" charset="0"/>
                      <a:ea typeface="MS PGothic" pitchFamily="34" charset="-128"/>
                    </a:defRPr>
                  </a:lvl5pPr>
                  <a:lvl6pPr marL="2514600" indent="-228600" eaLnBrk="0" fontAlgn="base" hangingPunct="0">
                    <a:spcBef>
                      <a:spcPct val="0"/>
                    </a:spcBef>
                    <a:spcAft>
                      <a:spcPct val="0"/>
                    </a:spcAft>
                    <a:defRPr>
                      <a:solidFill>
                        <a:schemeClr val="tx1"/>
                      </a:solidFill>
                      <a:latin typeface="Interstate-Light" pitchFamily="2" charset="0"/>
                      <a:ea typeface="MS PGothic" pitchFamily="34" charset="-128"/>
                    </a:defRPr>
                  </a:lvl6pPr>
                  <a:lvl7pPr marL="2971800" indent="-228600" eaLnBrk="0" fontAlgn="base" hangingPunct="0">
                    <a:spcBef>
                      <a:spcPct val="0"/>
                    </a:spcBef>
                    <a:spcAft>
                      <a:spcPct val="0"/>
                    </a:spcAft>
                    <a:defRPr>
                      <a:solidFill>
                        <a:schemeClr val="tx1"/>
                      </a:solidFill>
                      <a:latin typeface="Interstate-Light" pitchFamily="2" charset="0"/>
                      <a:ea typeface="MS PGothic" pitchFamily="34" charset="-128"/>
                    </a:defRPr>
                  </a:lvl7pPr>
                  <a:lvl8pPr marL="3429000" indent="-228600" eaLnBrk="0" fontAlgn="base" hangingPunct="0">
                    <a:spcBef>
                      <a:spcPct val="0"/>
                    </a:spcBef>
                    <a:spcAft>
                      <a:spcPct val="0"/>
                    </a:spcAft>
                    <a:defRPr>
                      <a:solidFill>
                        <a:schemeClr val="tx1"/>
                      </a:solidFill>
                      <a:latin typeface="Interstate-Light" pitchFamily="2" charset="0"/>
                      <a:ea typeface="MS PGothic" pitchFamily="34" charset="-128"/>
                    </a:defRPr>
                  </a:lvl8pPr>
                  <a:lvl9pPr marL="3886200" indent="-228600" eaLnBrk="0" fontAlgn="base" hangingPunct="0">
                    <a:spcBef>
                      <a:spcPct val="0"/>
                    </a:spcBef>
                    <a:spcAft>
                      <a:spcPct val="0"/>
                    </a:spcAft>
                    <a:defRPr>
                      <a:solidFill>
                        <a:schemeClr val="tx1"/>
                      </a:solidFill>
                      <a:latin typeface="Interstate-Light" pitchFamily="2" charset="0"/>
                      <a:ea typeface="MS PGothic" pitchFamily="34" charset="-128"/>
                    </a:defRPr>
                  </a:lvl9pPr>
                </a:lstStyle>
                <a:p>
                  <a:pPr>
                    <a:spcAft>
                      <a:spcPct val="15000"/>
                    </a:spcAft>
                  </a:pPr>
                  <a:r>
                    <a:rPr lang="en-US">
                      <a:solidFill>
                        <a:srgbClr val="FFFFFF"/>
                      </a:solidFill>
                    </a:rPr>
                    <a:t>Winter</a:t>
                  </a:r>
                </a:p>
              </p:txBody>
            </p:sp>
            <p:sp>
              <p:nvSpPr>
                <p:cNvPr id="35855" name="Text Box 7"/>
                <p:cNvSpPr txBox="1">
                  <a:spLocks noChangeArrowheads="1"/>
                </p:cNvSpPr>
                <p:nvPr/>
              </p:nvSpPr>
              <p:spPr bwMode="auto">
                <a:xfrm rot="2847543">
                  <a:off x="3316" y="1988"/>
                  <a:ext cx="623"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Interstate-Light" pitchFamily="2" charset="0"/>
                      <a:ea typeface="MS PGothic" pitchFamily="34" charset="-128"/>
                    </a:defRPr>
                  </a:lvl1pPr>
                  <a:lvl2pPr marL="742950" indent="-285750" eaLnBrk="0" hangingPunct="0">
                    <a:defRPr>
                      <a:solidFill>
                        <a:schemeClr val="tx1"/>
                      </a:solidFill>
                      <a:latin typeface="Interstate-Light" pitchFamily="2" charset="0"/>
                      <a:ea typeface="MS PGothic" pitchFamily="34" charset="-128"/>
                    </a:defRPr>
                  </a:lvl2pPr>
                  <a:lvl3pPr marL="1143000" indent="-228600" eaLnBrk="0" hangingPunct="0">
                    <a:defRPr>
                      <a:solidFill>
                        <a:schemeClr val="tx1"/>
                      </a:solidFill>
                      <a:latin typeface="Interstate-Light" pitchFamily="2" charset="0"/>
                      <a:ea typeface="MS PGothic" pitchFamily="34" charset="-128"/>
                    </a:defRPr>
                  </a:lvl3pPr>
                  <a:lvl4pPr marL="1600200" indent="-228600" eaLnBrk="0" hangingPunct="0">
                    <a:defRPr>
                      <a:solidFill>
                        <a:schemeClr val="tx1"/>
                      </a:solidFill>
                      <a:latin typeface="Interstate-Light" pitchFamily="2" charset="0"/>
                      <a:ea typeface="MS PGothic" pitchFamily="34" charset="-128"/>
                    </a:defRPr>
                  </a:lvl4pPr>
                  <a:lvl5pPr marL="2057400" indent="-228600" eaLnBrk="0" hangingPunct="0">
                    <a:defRPr>
                      <a:solidFill>
                        <a:schemeClr val="tx1"/>
                      </a:solidFill>
                      <a:latin typeface="Interstate-Light" pitchFamily="2" charset="0"/>
                      <a:ea typeface="MS PGothic" pitchFamily="34" charset="-128"/>
                    </a:defRPr>
                  </a:lvl5pPr>
                  <a:lvl6pPr marL="2514600" indent="-228600" eaLnBrk="0" fontAlgn="base" hangingPunct="0">
                    <a:spcBef>
                      <a:spcPct val="0"/>
                    </a:spcBef>
                    <a:spcAft>
                      <a:spcPct val="0"/>
                    </a:spcAft>
                    <a:defRPr>
                      <a:solidFill>
                        <a:schemeClr val="tx1"/>
                      </a:solidFill>
                      <a:latin typeface="Interstate-Light" pitchFamily="2" charset="0"/>
                      <a:ea typeface="MS PGothic" pitchFamily="34" charset="-128"/>
                    </a:defRPr>
                  </a:lvl6pPr>
                  <a:lvl7pPr marL="2971800" indent="-228600" eaLnBrk="0" fontAlgn="base" hangingPunct="0">
                    <a:spcBef>
                      <a:spcPct val="0"/>
                    </a:spcBef>
                    <a:spcAft>
                      <a:spcPct val="0"/>
                    </a:spcAft>
                    <a:defRPr>
                      <a:solidFill>
                        <a:schemeClr val="tx1"/>
                      </a:solidFill>
                      <a:latin typeface="Interstate-Light" pitchFamily="2" charset="0"/>
                      <a:ea typeface="MS PGothic" pitchFamily="34" charset="-128"/>
                    </a:defRPr>
                  </a:lvl7pPr>
                  <a:lvl8pPr marL="3429000" indent="-228600" eaLnBrk="0" fontAlgn="base" hangingPunct="0">
                    <a:spcBef>
                      <a:spcPct val="0"/>
                    </a:spcBef>
                    <a:spcAft>
                      <a:spcPct val="0"/>
                    </a:spcAft>
                    <a:defRPr>
                      <a:solidFill>
                        <a:schemeClr val="tx1"/>
                      </a:solidFill>
                      <a:latin typeface="Interstate-Light" pitchFamily="2" charset="0"/>
                      <a:ea typeface="MS PGothic" pitchFamily="34" charset="-128"/>
                    </a:defRPr>
                  </a:lvl8pPr>
                  <a:lvl9pPr marL="3886200" indent="-228600" eaLnBrk="0" fontAlgn="base" hangingPunct="0">
                    <a:spcBef>
                      <a:spcPct val="0"/>
                    </a:spcBef>
                    <a:spcAft>
                      <a:spcPct val="0"/>
                    </a:spcAft>
                    <a:defRPr>
                      <a:solidFill>
                        <a:schemeClr val="tx1"/>
                      </a:solidFill>
                      <a:latin typeface="Interstate-Light" pitchFamily="2" charset="0"/>
                      <a:ea typeface="MS PGothic" pitchFamily="34" charset="-128"/>
                    </a:defRPr>
                  </a:lvl9pPr>
                </a:lstStyle>
                <a:p>
                  <a:pPr>
                    <a:spcAft>
                      <a:spcPct val="15000"/>
                    </a:spcAft>
                  </a:pPr>
                  <a:r>
                    <a:rPr lang="en-US">
                      <a:solidFill>
                        <a:srgbClr val="FFFFFF"/>
                      </a:solidFill>
                    </a:rPr>
                    <a:t>Summer</a:t>
                  </a:r>
                </a:p>
              </p:txBody>
            </p:sp>
            <p:sp>
              <p:nvSpPr>
                <p:cNvPr id="35856" name="Text Box 8"/>
                <p:cNvSpPr txBox="1">
                  <a:spLocks noChangeArrowheads="1"/>
                </p:cNvSpPr>
                <p:nvPr/>
              </p:nvSpPr>
              <p:spPr bwMode="auto">
                <a:xfrm rot="-2630585">
                  <a:off x="2391" y="1994"/>
                  <a:ext cx="466" cy="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Interstate-Light" pitchFamily="2" charset="0"/>
                      <a:ea typeface="MS PGothic" pitchFamily="34" charset="-128"/>
                    </a:defRPr>
                  </a:lvl1pPr>
                  <a:lvl2pPr marL="742950" indent="-285750" eaLnBrk="0" hangingPunct="0">
                    <a:defRPr>
                      <a:solidFill>
                        <a:schemeClr val="tx1"/>
                      </a:solidFill>
                      <a:latin typeface="Interstate-Light" pitchFamily="2" charset="0"/>
                      <a:ea typeface="MS PGothic" pitchFamily="34" charset="-128"/>
                    </a:defRPr>
                  </a:lvl2pPr>
                  <a:lvl3pPr marL="1143000" indent="-228600" eaLnBrk="0" hangingPunct="0">
                    <a:defRPr>
                      <a:solidFill>
                        <a:schemeClr val="tx1"/>
                      </a:solidFill>
                      <a:latin typeface="Interstate-Light" pitchFamily="2" charset="0"/>
                      <a:ea typeface="MS PGothic" pitchFamily="34" charset="-128"/>
                    </a:defRPr>
                  </a:lvl3pPr>
                  <a:lvl4pPr marL="1600200" indent="-228600" eaLnBrk="0" hangingPunct="0">
                    <a:defRPr>
                      <a:solidFill>
                        <a:schemeClr val="tx1"/>
                      </a:solidFill>
                      <a:latin typeface="Interstate-Light" pitchFamily="2" charset="0"/>
                      <a:ea typeface="MS PGothic" pitchFamily="34" charset="-128"/>
                    </a:defRPr>
                  </a:lvl4pPr>
                  <a:lvl5pPr marL="2057400" indent="-228600" eaLnBrk="0" hangingPunct="0">
                    <a:defRPr>
                      <a:solidFill>
                        <a:schemeClr val="tx1"/>
                      </a:solidFill>
                      <a:latin typeface="Interstate-Light" pitchFamily="2" charset="0"/>
                      <a:ea typeface="MS PGothic" pitchFamily="34" charset="-128"/>
                    </a:defRPr>
                  </a:lvl5pPr>
                  <a:lvl6pPr marL="2514600" indent="-228600" eaLnBrk="0" fontAlgn="base" hangingPunct="0">
                    <a:spcBef>
                      <a:spcPct val="0"/>
                    </a:spcBef>
                    <a:spcAft>
                      <a:spcPct val="0"/>
                    </a:spcAft>
                    <a:defRPr>
                      <a:solidFill>
                        <a:schemeClr val="tx1"/>
                      </a:solidFill>
                      <a:latin typeface="Interstate-Light" pitchFamily="2" charset="0"/>
                      <a:ea typeface="MS PGothic" pitchFamily="34" charset="-128"/>
                    </a:defRPr>
                  </a:lvl6pPr>
                  <a:lvl7pPr marL="2971800" indent="-228600" eaLnBrk="0" fontAlgn="base" hangingPunct="0">
                    <a:spcBef>
                      <a:spcPct val="0"/>
                    </a:spcBef>
                    <a:spcAft>
                      <a:spcPct val="0"/>
                    </a:spcAft>
                    <a:defRPr>
                      <a:solidFill>
                        <a:schemeClr val="tx1"/>
                      </a:solidFill>
                      <a:latin typeface="Interstate-Light" pitchFamily="2" charset="0"/>
                      <a:ea typeface="MS PGothic" pitchFamily="34" charset="-128"/>
                    </a:defRPr>
                  </a:lvl7pPr>
                  <a:lvl8pPr marL="3429000" indent="-228600" eaLnBrk="0" fontAlgn="base" hangingPunct="0">
                    <a:spcBef>
                      <a:spcPct val="0"/>
                    </a:spcBef>
                    <a:spcAft>
                      <a:spcPct val="0"/>
                    </a:spcAft>
                    <a:defRPr>
                      <a:solidFill>
                        <a:schemeClr val="tx1"/>
                      </a:solidFill>
                      <a:latin typeface="Interstate-Light" pitchFamily="2" charset="0"/>
                      <a:ea typeface="MS PGothic" pitchFamily="34" charset="-128"/>
                    </a:defRPr>
                  </a:lvl8pPr>
                  <a:lvl9pPr marL="3886200" indent="-228600" eaLnBrk="0" fontAlgn="base" hangingPunct="0">
                    <a:spcBef>
                      <a:spcPct val="0"/>
                    </a:spcBef>
                    <a:spcAft>
                      <a:spcPct val="0"/>
                    </a:spcAft>
                    <a:defRPr>
                      <a:solidFill>
                        <a:schemeClr val="tx1"/>
                      </a:solidFill>
                      <a:latin typeface="Interstate-Light" pitchFamily="2" charset="0"/>
                      <a:ea typeface="MS PGothic" pitchFamily="34" charset="-128"/>
                    </a:defRPr>
                  </a:lvl9pPr>
                </a:lstStyle>
                <a:p>
                  <a:pPr>
                    <a:spcAft>
                      <a:spcPct val="15000"/>
                    </a:spcAft>
                  </a:pPr>
                  <a:r>
                    <a:rPr lang="en-US" dirty="0">
                      <a:solidFill>
                        <a:srgbClr val="FFFFFF"/>
                      </a:solidFill>
                    </a:rPr>
                    <a:t>Spring</a:t>
                  </a:r>
                </a:p>
              </p:txBody>
            </p:sp>
            <p:sp>
              <p:nvSpPr>
                <p:cNvPr id="35857" name="Text Box 9"/>
                <p:cNvSpPr txBox="1">
                  <a:spLocks noChangeArrowheads="1"/>
                </p:cNvSpPr>
                <p:nvPr/>
              </p:nvSpPr>
              <p:spPr bwMode="auto">
                <a:xfrm rot="-2565425">
                  <a:off x="3510" y="2999"/>
                  <a:ext cx="239" cy="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Interstate-Light" pitchFamily="2" charset="0"/>
                      <a:ea typeface="MS PGothic" pitchFamily="34" charset="-128"/>
                    </a:defRPr>
                  </a:lvl1pPr>
                  <a:lvl2pPr marL="742950" indent="-285750" eaLnBrk="0" hangingPunct="0">
                    <a:defRPr>
                      <a:solidFill>
                        <a:schemeClr val="tx1"/>
                      </a:solidFill>
                      <a:latin typeface="Interstate-Light" pitchFamily="2" charset="0"/>
                      <a:ea typeface="MS PGothic" pitchFamily="34" charset="-128"/>
                    </a:defRPr>
                  </a:lvl2pPr>
                  <a:lvl3pPr marL="1143000" indent="-228600" eaLnBrk="0" hangingPunct="0">
                    <a:defRPr>
                      <a:solidFill>
                        <a:schemeClr val="tx1"/>
                      </a:solidFill>
                      <a:latin typeface="Interstate-Light" pitchFamily="2" charset="0"/>
                      <a:ea typeface="MS PGothic" pitchFamily="34" charset="-128"/>
                    </a:defRPr>
                  </a:lvl3pPr>
                  <a:lvl4pPr marL="1600200" indent="-228600" eaLnBrk="0" hangingPunct="0">
                    <a:defRPr>
                      <a:solidFill>
                        <a:schemeClr val="tx1"/>
                      </a:solidFill>
                      <a:latin typeface="Interstate-Light" pitchFamily="2" charset="0"/>
                      <a:ea typeface="MS PGothic" pitchFamily="34" charset="-128"/>
                    </a:defRPr>
                  </a:lvl4pPr>
                  <a:lvl5pPr marL="2057400" indent="-228600" eaLnBrk="0" hangingPunct="0">
                    <a:defRPr>
                      <a:solidFill>
                        <a:schemeClr val="tx1"/>
                      </a:solidFill>
                      <a:latin typeface="Interstate-Light" pitchFamily="2" charset="0"/>
                      <a:ea typeface="MS PGothic" pitchFamily="34" charset="-128"/>
                    </a:defRPr>
                  </a:lvl5pPr>
                  <a:lvl6pPr marL="2514600" indent="-228600" eaLnBrk="0" fontAlgn="base" hangingPunct="0">
                    <a:spcBef>
                      <a:spcPct val="0"/>
                    </a:spcBef>
                    <a:spcAft>
                      <a:spcPct val="0"/>
                    </a:spcAft>
                    <a:defRPr>
                      <a:solidFill>
                        <a:schemeClr val="tx1"/>
                      </a:solidFill>
                      <a:latin typeface="Interstate-Light" pitchFamily="2" charset="0"/>
                      <a:ea typeface="MS PGothic" pitchFamily="34" charset="-128"/>
                    </a:defRPr>
                  </a:lvl6pPr>
                  <a:lvl7pPr marL="2971800" indent="-228600" eaLnBrk="0" fontAlgn="base" hangingPunct="0">
                    <a:spcBef>
                      <a:spcPct val="0"/>
                    </a:spcBef>
                    <a:spcAft>
                      <a:spcPct val="0"/>
                    </a:spcAft>
                    <a:defRPr>
                      <a:solidFill>
                        <a:schemeClr val="tx1"/>
                      </a:solidFill>
                      <a:latin typeface="Interstate-Light" pitchFamily="2" charset="0"/>
                      <a:ea typeface="MS PGothic" pitchFamily="34" charset="-128"/>
                    </a:defRPr>
                  </a:lvl7pPr>
                  <a:lvl8pPr marL="3429000" indent="-228600" eaLnBrk="0" fontAlgn="base" hangingPunct="0">
                    <a:spcBef>
                      <a:spcPct val="0"/>
                    </a:spcBef>
                    <a:spcAft>
                      <a:spcPct val="0"/>
                    </a:spcAft>
                    <a:defRPr>
                      <a:solidFill>
                        <a:schemeClr val="tx1"/>
                      </a:solidFill>
                      <a:latin typeface="Interstate-Light" pitchFamily="2" charset="0"/>
                      <a:ea typeface="MS PGothic" pitchFamily="34" charset="-128"/>
                    </a:defRPr>
                  </a:lvl8pPr>
                  <a:lvl9pPr marL="3886200" indent="-228600" eaLnBrk="0" fontAlgn="base" hangingPunct="0">
                    <a:spcBef>
                      <a:spcPct val="0"/>
                    </a:spcBef>
                    <a:spcAft>
                      <a:spcPct val="0"/>
                    </a:spcAft>
                    <a:defRPr>
                      <a:solidFill>
                        <a:schemeClr val="tx1"/>
                      </a:solidFill>
                      <a:latin typeface="Interstate-Light" pitchFamily="2" charset="0"/>
                      <a:ea typeface="MS PGothic" pitchFamily="34" charset="-128"/>
                    </a:defRPr>
                  </a:lvl9pPr>
                </a:lstStyle>
                <a:p>
                  <a:pPr>
                    <a:spcAft>
                      <a:spcPct val="15000"/>
                    </a:spcAft>
                  </a:pPr>
                  <a:r>
                    <a:rPr lang="en-US">
                      <a:solidFill>
                        <a:srgbClr val="FFFFFF"/>
                      </a:solidFill>
                    </a:rPr>
                    <a:t>Fall</a:t>
                  </a:r>
                </a:p>
              </p:txBody>
            </p:sp>
          </p:grpSp>
        </p:grpSp>
        <p:sp>
          <p:nvSpPr>
            <p:cNvPr id="35849" name="AutoShape 13"/>
            <p:cNvSpPr>
              <a:spLocks noChangeArrowheads="1"/>
            </p:cNvSpPr>
            <p:nvPr/>
          </p:nvSpPr>
          <p:spPr bwMode="auto">
            <a:xfrm>
              <a:off x="4302125" y="1752600"/>
              <a:ext cx="1005840" cy="368300"/>
            </a:xfrm>
            <a:prstGeom prst="rightArrow">
              <a:avLst>
                <a:gd name="adj1" fmla="val 50000"/>
                <a:gd name="adj2" fmla="val 64794"/>
              </a:avLst>
            </a:prstGeom>
            <a:gradFill rotWithShape="0">
              <a:gsLst>
                <a:gs pos="0">
                  <a:srgbClr val="00B0F0"/>
                </a:gs>
                <a:gs pos="100000">
                  <a:srgbClr val="FF0000"/>
                </a:gs>
              </a:gsLst>
              <a:lin ang="0" scaled="1"/>
            </a:gradFill>
            <a:ln w="25400">
              <a:solidFill>
                <a:srgbClr val="000000"/>
              </a:solidFill>
              <a:miter lim="800000"/>
              <a:headEnd/>
              <a:tailEnd/>
            </a:ln>
          </p:spPr>
          <p:txBody>
            <a:bodyPr wrap="none" lIns="82442" tIns="41221" rIns="82442" bIns="41221" anchor="ctr"/>
            <a:lstStyle/>
            <a:p>
              <a:pPr eaLnBrk="0" hangingPunct="0"/>
              <a:endParaRPr lang="en-US"/>
            </a:p>
          </p:txBody>
        </p:sp>
        <p:sp>
          <p:nvSpPr>
            <p:cNvPr id="35850" name="AutoShape 14"/>
            <p:cNvSpPr>
              <a:spLocks noChangeArrowheads="1"/>
            </p:cNvSpPr>
            <p:nvPr/>
          </p:nvSpPr>
          <p:spPr bwMode="auto">
            <a:xfrm rot="10740000">
              <a:off x="4302125" y="5114150"/>
              <a:ext cx="1005840" cy="365125"/>
            </a:xfrm>
            <a:prstGeom prst="rightArrow">
              <a:avLst>
                <a:gd name="adj1" fmla="val 50000"/>
                <a:gd name="adj2" fmla="val 61457"/>
              </a:avLst>
            </a:prstGeom>
            <a:gradFill rotWithShape="0">
              <a:gsLst>
                <a:gs pos="50000">
                  <a:srgbClr val="7174FF"/>
                </a:gs>
                <a:gs pos="0">
                  <a:srgbClr val="00B0F0"/>
                </a:gs>
                <a:gs pos="100000">
                  <a:srgbClr val="FF0000"/>
                </a:gs>
              </a:gsLst>
              <a:lin ang="0" scaled="1"/>
            </a:gradFill>
            <a:ln w="25400">
              <a:solidFill>
                <a:srgbClr val="000000"/>
              </a:solidFill>
              <a:miter lim="800000"/>
              <a:headEnd/>
              <a:tailEnd/>
            </a:ln>
          </p:spPr>
          <p:txBody>
            <a:bodyPr wrap="none" lIns="82442" tIns="41221" rIns="82442" bIns="41221" anchor="ctr"/>
            <a:lstStyle/>
            <a:p>
              <a:pPr eaLnBrk="0" hangingPunct="0"/>
              <a:endParaRPr lang="en-US"/>
            </a:p>
          </p:txBody>
        </p:sp>
        <p:sp>
          <p:nvSpPr>
            <p:cNvPr id="35851" name="AutoShape 15"/>
            <p:cNvSpPr>
              <a:spLocks noChangeArrowheads="1"/>
            </p:cNvSpPr>
            <p:nvPr/>
          </p:nvSpPr>
          <p:spPr bwMode="auto">
            <a:xfrm rot="5400000">
              <a:off x="6089650" y="3434645"/>
              <a:ext cx="1005840" cy="365760"/>
            </a:xfrm>
            <a:prstGeom prst="rightArrow">
              <a:avLst>
                <a:gd name="adj1" fmla="val 50000"/>
                <a:gd name="adj2" fmla="val 64663"/>
              </a:avLst>
            </a:prstGeom>
            <a:gradFill rotWithShape="0">
              <a:gsLst>
                <a:gs pos="0">
                  <a:srgbClr val="FF0000"/>
                </a:gs>
                <a:gs pos="100000">
                  <a:srgbClr val="00B0F0"/>
                </a:gs>
              </a:gsLst>
              <a:lin ang="5400000" scaled="1"/>
            </a:gradFill>
            <a:ln w="25400">
              <a:solidFill>
                <a:srgbClr val="000000"/>
              </a:solidFill>
              <a:miter lim="800000"/>
              <a:headEnd/>
              <a:tailEnd/>
            </a:ln>
          </p:spPr>
          <p:txBody>
            <a:bodyPr rot="10800000" vert="eaVert" wrap="none" lIns="82442" tIns="41221" rIns="82442" bIns="41221" anchor="ctr"/>
            <a:lstStyle/>
            <a:p>
              <a:pPr algn="ctr" eaLnBrk="0" hangingPunct="0"/>
              <a:endParaRPr lang="en-US">
                <a:latin typeface="Times New Roman" pitchFamily="18" charset="0"/>
              </a:endParaRPr>
            </a:p>
          </p:txBody>
        </p:sp>
        <p:sp>
          <p:nvSpPr>
            <p:cNvPr id="35852" name="AutoShape 15"/>
            <p:cNvSpPr>
              <a:spLocks noChangeArrowheads="1"/>
            </p:cNvSpPr>
            <p:nvPr/>
          </p:nvSpPr>
          <p:spPr bwMode="auto">
            <a:xfrm rot="5400000" flipH="1" flipV="1">
              <a:off x="2514600" y="3434645"/>
              <a:ext cx="1005840" cy="365760"/>
            </a:xfrm>
            <a:prstGeom prst="rightArrow">
              <a:avLst>
                <a:gd name="adj1" fmla="val 50000"/>
                <a:gd name="adj2" fmla="val 64663"/>
              </a:avLst>
            </a:prstGeom>
            <a:gradFill rotWithShape="0">
              <a:gsLst>
                <a:gs pos="0">
                  <a:srgbClr val="FF0000"/>
                </a:gs>
                <a:gs pos="100000">
                  <a:srgbClr val="00B0F0"/>
                </a:gs>
              </a:gsLst>
              <a:lin ang="5400000" scaled="1"/>
            </a:gradFill>
            <a:ln w="25400">
              <a:solidFill>
                <a:srgbClr val="000000"/>
              </a:solidFill>
              <a:miter lim="800000"/>
              <a:headEnd/>
              <a:tailEnd/>
            </a:ln>
          </p:spPr>
          <p:txBody>
            <a:bodyPr rot="10800000" vert="eaVert" wrap="none" lIns="82442" tIns="41221" rIns="82442" bIns="41221" anchor="ctr"/>
            <a:lstStyle/>
            <a:p>
              <a:pPr algn="ctr" eaLnBrk="0" hangingPunct="0"/>
              <a:endParaRPr lang="en-US">
                <a:latin typeface="Times New Roman" pitchFamily="18" charset="0"/>
              </a:endParaRPr>
            </a:p>
          </p:txBody>
        </p:sp>
      </p:grpSp>
      <p:sp>
        <p:nvSpPr>
          <p:cNvPr id="5" name="Title 4"/>
          <p:cNvSpPr>
            <a:spLocks noGrp="1"/>
          </p:cNvSpPr>
          <p:nvPr>
            <p:ph type="title"/>
          </p:nvPr>
        </p:nvSpPr>
        <p:spPr/>
        <p:txBody>
          <a:bodyPr/>
          <a:lstStyle/>
          <a:p>
            <a:r>
              <a:rPr lang="en-US" smtClean="0"/>
              <a:t>Trail Maintenance Cycle</a:t>
            </a:r>
            <a:endParaRPr lang="en-US" dirty="0"/>
          </a:p>
        </p:txBody>
      </p:sp>
      <p:sp>
        <p:nvSpPr>
          <p:cNvPr id="3" name="Slide Number Placeholder 2"/>
          <p:cNvSpPr>
            <a:spLocks noGrp="1"/>
          </p:cNvSpPr>
          <p:nvPr>
            <p:ph type="sldNum" sz="quarter" idx="12"/>
          </p:nvPr>
        </p:nvSpPr>
        <p:spPr/>
        <p:txBody>
          <a:bodyPr/>
          <a:lstStyle/>
          <a:p>
            <a:fld id="{DEE7C963-6B0F-42BE-8AFD-8C4476F60BDC}" type="slidenum">
              <a:rPr lang="en-US" smtClean="0"/>
              <a:pPr/>
              <a:t>42</a:t>
            </a:fld>
            <a:endParaRPr lang="en-US"/>
          </a:p>
        </p:txBody>
      </p:sp>
    </p:spTree>
    <p:extLst>
      <p:ext uri="{BB962C8B-B14F-4D97-AF65-F5344CB8AC3E}">
        <p14:creationId xmlns:p14="http://schemas.microsoft.com/office/powerpoint/2010/main" val="152080684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Title 1"/>
          <p:cNvSpPr>
            <a:spLocks noGrp="1"/>
          </p:cNvSpPr>
          <p:nvPr>
            <p:ph type="title"/>
          </p:nvPr>
        </p:nvSpPr>
        <p:spPr>
          <a:xfrm>
            <a:off x="457200" y="243543"/>
            <a:ext cx="8229600" cy="461665"/>
          </a:xfrm>
        </p:spPr>
        <p:txBody>
          <a:bodyPr/>
          <a:lstStyle/>
          <a:p>
            <a:r>
              <a:rPr lang="en-US" dirty="0" smtClean="0"/>
              <a:t>Volunteers Can Move Mountains!   Join the Fun!</a:t>
            </a:r>
          </a:p>
        </p:txBody>
      </p:sp>
      <p:sp>
        <p:nvSpPr>
          <p:cNvPr id="2" name="Slide Number Placeholder 1"/>
          <p:cNvSpPr>
            <a:spLocks noGrp="1"/>
          </p:cNvSpPr>
          <p:nvPr>
            <p:ph type="sldNum" sz="quarter" idx="12"/>
          </p:nvPr>
        </p:nvSpPr>
        <p:spPr/>
        <p:txBody>
          <a:bodyPr/>
          <a:lstStyle/>
          <a:p>
            <a:fld id="{DEE7C963-6B0F-42BE-8AFD-8C4476F60BDC}" type="slidenum">
              <a:rPr lang="en-US" smtClean="0"/>
              <a:pPr/>
              <a:t>43</a:t>
            </a:fld>
            <a:endParaRPr lang="en-US"/>
          </a:p>
        </p:txBody>
      </p:sp>
      <p:pic>
        <p:nvPicPr>
          <p:cNvPr id="161794" name="Picture 7" descr="Volunteers can move mountains"/>
          <p:cNvPicPr>
            <a:picLocks noChangeAspect="1" noChangeArrowheads="1"/>
          </p:cNvPicPr>
          <p:nvPr/>
        </p:nvPicPr>
        <p:blipFill rotWithShape="1">
          <a:blip r:embed="rId3" cstate="print"/>
          <a:srcRect t="20484" b="4954"/>
          <a:stretch/>
        </p:blipFill>
        <p:spPr bwMode="auto">
          <a:xfrm>
            <a:off x="1828800" y="841534"/>
            <a:ext cx="5410200" cy="5376386"/>
          </a:xfrm>
          <a:prstGeom prst="rect">
            <a:avLst/>
          </a:prstGeom>
          <a:noFill/>
          <a:ln w="19050">
            <a:solidFill>
              <a:schemeClr val="tx1"/>
            </a:solid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r>
              <a:rPr lang="en-US" dirty="0" smtClean="0"/>
              <a:t>Next Step to Become a Maintainer</a:t>
            </a:r>
          </a:p>
        </p:txBody>
      </p:sp>
      <p:sp>
        <p:nvSpPr>
          <p:cNvPr id="2" name="Slide Number Placeholder 1"/>
          <p:cNvSpPr>
            <a:spLocks noGrp="1"/>
          </p:cNvSpPr>
          <p:nvPr>
            <p:ph type="sldNum" sz="quarter" idx="12"/>
          </p:nvPr>
        </p:nvSpPr>
        <p:spPr/>
        <p:txBody>
          <a:bodyPr/>
          <a:lstStyle/>
          <a:p>
            <a:fld id="{DEE7C963-6B0F-42BE-8AFD-8C4476F60BDC}" type="slidenum">
              <a:rPr lang="en-US" smtClean="0"/>
              <a:pPr/>
              <a:t>44</a:t>
            </a:fld>
            <a:endParaRPr lang="en-US"/>
          </a:p>
        </p:txBody>
      </p:sp>
      <p:pic>
        <p:nvPicPr>
          <p:cNvPr id="94210" name="Picture 2" descr="C:\Users\Jane\Desktop\Pictures\TM 101\IMG_0652.JPG"/>
          <p:cNvPicPr>
            <a:picLocks noChangeAspect="1" noChangeArrowheads="1"/>
          </p:cNvPicPr>
          <p:nvPr/>
        </p:nvPicPr>
        <p:blipFill>
          <a:blip r:embed="rId3" cstate="print"/>
          <a:srcRect l="12760" t="17391" r="6425"/>
          <a:stretch>
            <a:fillRect/>
          </a:stretch>
        </p:blipFill>
        <p:spPr bwMode="auto">
          <a:xfrm>
            <a:off x="6477000" y="1752600"/>
            <a:ext cx="1981200" cy="1981200"/>
          </a:xfrm>
          <a:prstGeom prst="rect">
            <a:avLst/>
          </a:prstGeom>
          <a:noFill/>
          <a:ln w="19050">
            <a:solidFill>
              <a:schemeClr val="tx1"/>
            </a:solidFill>
          </a:ln>
        </p:spPr>
      </p:pic>
      <p:pic>
        <p:nvPicPr>
          <p:cNvPr id="94211" name="Picture 3" descr="C:\Users\Jane\Documents\tc\Trail University\maintainer sign up.jpg"/>
          <p:cNvPicPr>
            <a:picLocks noChangeAspect="1" noChangeArrowheads="1"/>
          </p:cNvPicPr>
          <p:nvPr/>
        </p:nvPicPr>
        <p:blipFill>
          <a:blip r:embed="rId4" cstate="print"/>
          <a:srcRect b="37662"/>
          <a:stretch>
            <a:fillRect/>
          </a:stretch>
        </p:blipFill>
        <p:spPr bwMode="auto">
          <a:xfrm>
            <a:off x="228600" y="914400"/>
            <a:ext cx="5562600" cy="4487475"/>
          </a:xfrm>
          <a:prstGeom prst="rect">
            <a:avLst/>
          </a:prstGeom>
          <a:noFill/>
          <a:ln w="3175">
            <a:solidFill>
              <a:schemeClr val="tx1"/>
            </a:solidFill>
          </a:ln>
        </p:spPr>
      </p:pic>
    </p:spTree>
    <p:extLst>
      <p:ext uri="{BB962C8B-B14F-4D97-AF65-F5344CB8AC3E}">
        <p14:creationId xmlns:p14="http://schemas.microsoft.com/office/powerpoint/2010/main" val="172294159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6" descr="C:\Users\Jane\Desktop\Pictures\Walkable Westchester\Large Parks\Ward Pound Ridge\2006_12_02\IMG_0168.JPG"/>
          <p:cNvPicPr>
            <a:picLocks noChangeAspect="1" noChangeArrowheads="1"/>
          </p:cNvPicPr>
          <p:nvPr/>
        </p:nvPicPr>
        <p:blipFill>
          <a:blip r:embed="rId3" cstate="print"/>
          <a:srcRect/>
          <a:stretch>
            <a:fillRect/>
          </a:stretch>
        </p:blipFill>
        <p:spPr bwMode="auto">
          <a:xfrm>
            <a:off x="1066800" y="838200"/>
            <a:ext cx="7244666" cy="5429112"/>
          </a:xfrm>
          <a:prstGeom prst="rect">
            <a:avLst/>
          </a:prstGeom>
          <a:noFill/>
          <a:ln w="9525">
            <a:noFill/>
            <a:miter lim="800000"/>
            <a:headEnd/>
            <a:tailEnd/>
          </a:ln>
        </p:spPr>
      </p:pic>
      <p:sp>
        <p:nvSpPr>
          <p:cNvPr id="5" name="Title 4"/>
          <p:cNvSpPr>
            <a:spLocks noGrp="1"/>
          </p:cNvSpPr>
          <p:nvPr>
            <p:ph type="title"/>
          </p:nvPr>
        </p:nvSpPr>
        <p:spPr/>
        <p:txBody>
          <a:bodyPr/>
          <a:lstStyle/>
          <a:p>
            <a:r>
              <a:rPr lang="en-US" dirty="0" smtClean="0"/>
              <a:t>Thanks for Attending</a:t>
            </a:r>
            <a:endParaRPr lang="en-US" dirty="0"/>
          </a:p>
        </p:txBody>
      </p:sp>
      <p:sp>
        <p:nvSpPr>
          <p:cNvPr id="2" name="Slide Number Placeholder 1"/>
          <p:cNvSpPr>
            <a:spLocks noGrp="1"/>
          </p:cNvSpPr>
          <p:nvPr>
            <p:ph type="sldNum" sz="quarter" idx="12"/>
          </p:nvPr>
        </p:nvSpPr>
        <p:spPr/>
        <p:txBody>
          <a:bodyPr/>
          <a:lstStyle/>
          <a:p>
            <a:fld id="{DEE7C963-6B0F-42BE-8AFD-8C4476F60BDC}" type="slidenum">
              <a:rPr lang="en-US" smtClean="0"/>
              <a:pPr/>
              <a:t>45</a:t>
            </a:fld>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smtClean="0"/>
              <a:t>Trail Terminology</a:t>
            </a:r>
            <a:endParaRPr lang="en-US" dirty="0" smtClean="0"/>
          </a:p>
        </p:txBody>
      </p:sp>
      <p:sp>
        <p:nvSpPr>
          <p:cNvPr id="2" name="Slide Number Placeholder 1"/>
          <p:cNvSpPr>
            <a:spLocks noGrp="1"/>
          </p:cNvSpPr>
          <p:nvPr>
            <p:ph type="sldNum" sz="quarter" idx="12"/>
          </p:nvPr>
        </p:nvSpPr>
        <p:spPr/>
        <p:txBody>
          <a:bodyPr/>
          <a:lstStyle/>
          <a:p>
            <a:fld id="{DEE7C963-6B0F-42BE-8AFD-8C4476F60BDC}" type="slidenum">
              <a:rPr lang="en-US" smtClean="0"/>
              <a:pPr/>
              <a:t>5</a:t>
            </a:fld>
            <a:endParaRPr lang="en-US"/>
          </a:p>
        </p:txBody>
      </p:sp>
      <p:pic>
        <p:nvPicPr>
          <p:cNvPr id="6147" name="Picture 7" descr="mavica 128"/>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brightnessContrast bright="40000"/>
                    </a14:imgEffect>
                  </a14:imgLayer>
                </a14:imgProps>
              </a:ext>
            </a:extLst>
          </a:blip>
          <a:srcRect r="10492"/>
          <a:stretch/>
        </p:blipFill>
        <p:spPr bwMode="auto">
          <a:xfrm>
            <a:off x="3200400" y="1219200"/>
            <a:ext cx="5154386" cy="5029200"/>
          </a:xfrm>
          <a:prstGeom prst="rect">
            <a:avLst/>
          </a:prstGeom>
          <a:noFill/>
          <a:ln w="6350">
            <a:solidFill>
              <a:schemeClr val="tx1"/>
            </a:solidFill>
            <a:miter lim="800000"/>
            <a:headEnd/>
            <a:tailEnd/>
          </a:ln>
        </p:spPr>
      </p:pic>
      <p:sp>
        <p:nvSpPr>
          <p:cNvPr id="6148" name="TextBox 6"/>
          <p:cNvSpPr txBox="1">
            <a:spLocks noChangeArrowheads="1"/>
          </p:cNvSpPr>
          <p:nvPr/>
        </p:nvSpPr>
        <p:spPr bwMode="auto">
          <a:xfrm>
            <a:off x="533401" y="2678668"/>
            <a:ext cx="1371600" cy="276999"/>
          </a:xfrm>
          <a:prstGeom prst="rect">
            <a:avLst/>
          </a:prstGeom>
          <a:noFill/>
          <a:ln w="9525">
            <a:noFill/>
            <a:miter lim="800000"/>
            <a:headEnd/>
            <a:tailEnd/>
          </a:ln>
        </p:spPr>
        <p:txBody>
          <a:bodyPr wrap="square" lIns="0" tIns="0" rIns="0" bIns="0">
            <a:spAutoFit/>
          </a:bodyPr>
          <a:lstStyle/>
          <a:p>
            <a:r>
              <a:rPr lang="en-US" dirty="0">
                <a:solidFill>
                  <a:prstClr val="black"/>
                </a:solidFill>
              </a:rPr>
              <a:t>Trail Corridor</a:t>
            </a:r>
          </a:p>
        </p:txBody>
      </p:sp>
      <p:sp>
        <p:nvSpPr>
          <p:cNvPr id="6149" name="TextBox 8"/>
          <p:cNvSpPr txBox="1">
            <a:spLocks noChangeArrowheads="1"/>
          </p:cNvSpPr>
          <p:nvPr/>
        </p:nvSpPr>
        <p:spPr bwMode="auto">
          <a:xfrm>
            <a:off x="533400" y="3364468"/>
            <a:ext cx="1600200" cy="276999"/>
          </a:xfrm>
          <a:prstGeom prst="rect">
            <a:avLst/>
          </a:prstGeom>
          <a:noFill/>
          <a:ln w="9525">
            <a:noFill/>
            <a:miter lim="800000"/>
            <a:headEnd/>
            <a:tailEnd/>
          </a:ln>
        </p:spPr>
        <p:txBody>
          <a:bodyPr wrap="square" lIns="0" tIns="0" rIns="0" bIns="0">
            <a:spAutoFit/>
          </a:bodyPr>
          <a:lstStyle/>
          <a:p>
            <a:r>
              <a:rPr lang="en-US" dirty="0">
                <a:solidFill>
                  <a:prstClr val="black"/>
                </a:solidFill>
              </a:rPr>
              <a:t>Trail </a:t>
            </a:r>
            <a:r>
              <a:rPr lang="en-US" dirty="0" smtClean="0">
                <a:solidFill>
                  <a:prstClr val="black"/>
                </a:solidFill>
              </a:rPr>
              <a:t>Structures</a:t>
            </a:r>
            <a:endParaRPr lang="en-US" dirty="0">
              <a:solidFill>
                <a:prstClr val="black"/>
              </a:solidFill>
            </a:endParaRPr>
          </a:p>
        </p:txBody>
      </p:sp>
      <p:sp>
        <p:nvSpPr>
          <p:cNvPr id="6150" name="TextBox 9"/>
          <p:cNvSpPr txBox="1">
            <a:spLocks noChangeArrowheads="1"/>
          </p:cNvSpPr>
          <p:nvPr/>
        </p:nvSpPr>
        <p:spPr bwMode="auto">
          <a:xfrm>
            <a:off x="533401" y="4202277"/>
            <a:ext cx="1143000" cy="276999"/>
          </a:xfrm>
          <a:prstGeom prst="rect">
            <a:avLst/>
          </a:prstGeom>
          <a:noFill/>
          <a:ln w="9525">
            <a:noFill/>
            <a:miter lim="800000"/>
            <a:headEnd/>
            <a:tailEnd/>
          </a:ln>
        </p:spPr>
        <p:txBody>
          <a:bodyPr wrap="square" lIns="0" tIns="0" rIns="0" bIns="0">
            <a:spAutoFit/>
          </a:bodyPr>
          <a:lstStyle/>
          <a:p>
            <a:r>
              <a:rPr lang="en-US" dirty="0">
                <a:solidFill>
                  <a:prstClr val="black"/>
                </a:solidFill>
              </a:rPr>
              <a:t>Trail </a:t>
            </a:r>
            <a:r>
              <a:rPr lang="en-US" dirty="0" smtClean="0">
                <a:solidFill>
                  <a:prstClr val="black"/>
                </a:solidFill>
              </a:rPr>
              <a:t>Tread</a:t>
            </a:r>
            <a:endParaRPr lang="en-US" dirty="0">
              <a:solidFill>
                <a:prstClr val="black"/>
              </a:solidFill>
            </a:endParaRPr>
          </a:p>
        </p:txBody>
      </p:sp>
      <p:cxnSp>
        <p:nvCxnSpPr>
          <p:cNvPr id="6152" name="Straight Arrow Connector 12"/>
          <p:cNvCxnSpPr>
            <a:cxnSpLocks noChangeShapeType="1"/>
            <a:stCxn id="6148" idx="3"/>
          </p:cNvCxnSpPr>
          <p:nvPr/>
        </p:nvCxnSpPr>
        <p:spPr bwMode="auto">
          <a:xfrm>
            <a:off x="1905001" y="2817168"/>
            <a:ext cx="2209799" cy="307032"/>
          </a:xfrm>
          <a:prstGeom prst="straightConnector1">
            <a:avLst/>
          </a:prstGeom>
          <a:noFill/>
          <a:ln w="22225" algn="ctr">
            <a:solidFill>
              <a:srgbClr val="FF0000"/>
            </a:solidFill>
            <a:round/>
            <a:headEnd/>
            <a:tailEnd type="arrow" w="med" len="med"/>
          </a:ln>
        </p:spPr>
      </p:cxnSp>
      <p:sp>
        <p:nvSpPr>
          <p:cNvPr id="6153" name="Rectangle 13"/>
          <p:cNvSpPr>
            <a:spLocks noChangeArrowheads="1"/>
          </p:cNvSpPr>
          <p:nvPr/>
        </p:nvSpPr>
        <p:spPr bwMode="auto">
          <a:xfrm>
            <a:off x="4114800" y="2482334"/>
            <a:ext cx="1371600" cy="3276600"/>
          </a:xfrm>
          <a:prstGeom prst="rect">
            <a:avLst/>
          </a:prstGeom>
          <a:solidFill>
            <a:schemeClr val="bg1">
              <a:alpha val="25000"/>
            </a:schemeClr>
          </a:solidFill>
          <a:ln w="9525" algn="ctr">
            <a:solidFill>
              <a:schemeClr val="bg1"/>
            </a:solidFill>
            <a:round/>
            <a:headEnd/>
            <a:tailEnd/>
          </a:ln>
        </p:spPr>
        <p:txBody>
          <a:bodyPr/>
          <a:lstStyle/>
          <a:p>
            <a:endParaRPr lang="en-US">
              <a:ln w="19050">
                <a:solidFill>
                  <a:schemeClr val="tx1">
                    <a:lumMod val="95000"/>
                    <a:lumOff val="5000"/>
                  </a:schemeClr>
                </a:solidFill>
              </a:ln>
              <a:solidFill>
                <a:prstClr val="black"/>
              </a:solidFill>
            </a:endParaRPr>
          </a:p>
        </p:txBody>
      </p:sp>
      <p:cxnSp>
        <p:nvCxnSpPr>
          <p:cNvPr id="6154" name="Straight Arrow Connector 16"/>
          <p:cNvCxnSpPr>
            <a:cxnSpLocks noChangeShapeType="1"/>
            <a:stCxn id="6149" idx="3"/>
          </p:cNvCxnSpPr>
          <p:nvPr/>
        </p:nvCxnSpPr>
        <p:spPr bwMode="auto">
          <a:xfrm>
            <a:off x="2133600" y="3502968"/>
            <a:ext cx="2743200" cy="1112966"/>
          </a:xfrm>
          <a:prstGeom prst="straightConnector1">
            <a:avLst/>
          </a:prstGeom>
          <a:noFill/>
          <a:ln w="22225" algn="ctr">
            <a:solidFill>
              <a:srgbClr val="FF0000"/>
            </a:solidFill>
            <a:round/>
            <a:headEnd/>
            <a:tailEnd type="arrow" w="med" len="med"/>
          </a:ln>
        </p:spPr>
      </p:cxnSp>
      <p:cxnSp>
        <p:nvCxnSpPr>
          <p:cNvPr id="6155" name="Straight Arrow Connector 18"/>
          <p:cNvCxnSpPr>
            <a:cxnSpLocks noChangeShapeType="1"/>
            <a:stCxn id="6150" idx="3"/>
          </p:cNvCxnSpPr>
          <p:nvPr/>
        </p:nvCxnSpPr>
        <p:spPr bwMode="auto">
          <a:xfrm>
            <a:off x="1676401" y="4340777"/>
            <a:ext cx="3047999" cy="884757"/>
          </a:xfrm>
          <a:prstGeom prst="straightConnector1">
            <a:avLst/>
          </a:prstGeom>
          <a:noFill/>
          <a:ln w="22225" algn="ctr">
            <a:solidFill>
              <a:srgbClr val="FF0000"/>
            </a:solidFill>
            <a:round/>
            <a:headEnd/>
            <a:tailEnd type="arrow" w="med" len="med"/>
          </a:ln>
        </p:spPr>
      </p:cxnSp>
      <p:sp>
        <p:nvSpPr>
          <p:cNvPr id="12" name="TextBox 11"/>
          <p:cNvSpPr txBox="1"/>
          <p:nvPr/>
        </p:nvSpPr>
        <p:spPr>
          <a:xfrm>
            <a:off x="533400" y="1878568"/>
            <a:ext cx="1371601" cy="553998"/>
          </a:xfrm>
          <a:prstGeom prst="rect">
            <a:avLst/>
          </a:prstGeom>
          <a:noFill/>
        </p:spPr>
        <p:txBody>
          <a:bodyPr wrap="square" lIns="0" tIns="0" rIns="0" bIns="0" rtlCol="0">
            <a:spAutoFit/>
          </a:bodyPr>
          <a:lstStyle/>
          <a:p>
            <a:r>
              <a:rPr lang="en-US" dirty="0" smtClean="0"/>
              <a:t>Trail Marking (blaze)</a:t>
            </a:r>
          </a:p>
        </p:txBody>
      </p:sp>
      <p:cxnSp>
        <p:nvCxnSpPr>
          <p:cNvPr id="20" name="Straight Arrow Connector 19"/>
          <p:cNvCxnSpPr>
            <a:stCxn id="12" idx="3"/>
          </p:cNvCxnSpPr>
          <p:nvPr/>
        </p:nvCxnSpPr>
        <p:spPr>
          <a:xfrm flipV="1">
            <a:off x="1905001" y="2057400"/>
            <a:ext cx="5029199" cy="98167"/>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34548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txBox="1">
            <a:spLocks noGrp="1"/>
          </p:cNvSpPr>
          <p:nvPr>
            <p:ph type="title"/>
          </p:nvPr>
        </p:nvSpPr>
        <p:spPr/>
        <p:txBody>
          <a:bodyPr/>
          <a:lstStyle/>
          <a:p>
            <a:r>
              <a:rPr lang="en-US" dirty="0" smtClean="0"/>
              <a:t>What Does a Trail Maintainer Do?</a:t>
            </a:r>
            <a:endParaRPr lang="en-US" dirty="0"/>
          </a:p>
        </p:txBody>
      </p:sp>
      <p:sp>
        <p:nvSpPr>
          <p:cNvPr id="2" name="Slide Number Placeholder 1"/>
          <p:cNvSpPr>
            <a:spLocks noGrp="1"/>
          </p:cNvSpPr>
          <p:nvPr>
            <p:ph type="sldNum" sz="quarter" idx="12"/>
          </p:nvPr>
        </p:nvSpPr>
        <p:spPr/>
        <p:txBody>
          <a:bodyPr/>
          <a:lstStyle/>
          <a:p>
            <a:fld id="{DEE7C963-6B0F-42BE-8AFD-8C4476F60BDC}" type="slidenum">
              <a:rPr lang="en-US" smtClean="0"/>
              <a:pPr/>
              <a:t>6</a:t>
            </a:fld>
            <a:endParaRPr lang="en-US"/>
          </a:p>
        </p:txBody>
      </p:sp>
    </p:spTree>
    <p:extLst>
      <p:ext uri="{BB962C8B-B14F-4D97-AF65-F5344CB8AC3E}">
        <p14:creationId xmlns:p14="http://schemas.microsoft.com/office/powerpoint/2010/main" val="265547668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txBox="1">
            <a:spLocks noGrp="1"/>
          </p:cNvSpPr>
          <p:nvPr>
            <p:ph type="title"/>
          </p:nvPr>
        </p:nvSpPr>
        <p:spPr/>
        <p:txBody>
          <a:bodyPr/>
          <a:lstStyle/>
          <a:p>
            <a:r>
              <a:rPr lang="en-US" smtClean="0"/>
              <a:t>What Does a Trail Maintainer Do?</a:t>
            </a:r>
            <a:endParaRPr lang="en-US" dirty="0"/>
          </a:p>
        </p:txBody>
      </p:sp>
      <p:sp>
        <p:nvSpPr>
          <p:cNvPr id="3" name="Content Placeholder 2"/>
          <p:cNvSpPr>
            <a:spLocks noGrp="1"/>
          </p:cNvSpPr>
          <p:nvPr>
            <p:ph idx="1"/>
          </p:nvPr>
        </p:nvSpPr>
        <p:spPr>
          <a:xfrm>
            <a:off x="457200" y="1097280"/>
            <a:ext cx="8229600" cy="4312920"/>
          </a:xfrm>
        </p:spPr>
        <p:txBody>
          <a:bodyPr/>
          <a:lstStyle/>
          <a:p>
            <a:r>
              <a:rPr lang="en-US" altLang="en-US" dirty="0" smtClean="0"/>
              <a:t>Inspects trail to determine condition and work required</a:t>
            </a:r>
          </a:p>
          <a:p>
            <a:r>
              <a:rPr lang="en-US" altLang="en-US" dirty="0" smtClean="0"/>
              <a:t>Clears vegetation to keep the trail open</a:t>
            </a:r>
          </a:p>
          <a:p>
            <a:r>
              <a:rPr lang="en-US" altLang="en-US" dirty="0" smtClean="0"/>
              <a:t>Maintains blazing</a:t>
            </a:r>
          </a:p>
          <a:p>
            <a:r>
              <a:rPr lang="en-US" altLang="en-US" dirty="0" smtClean="0"/>
              <a:t>Removes litter, fire rings, graffiti, etc.</a:t>
            </a:r>
          </a:p>
          <a:p>
            <a:r>
              <a:rPr lang="en-US" altLang="en-US" dirty="0" smtClean="0"/>
              <a:t>Reports problems requiring assistance</a:t>
            </a:r>
          </a:p>
          <a:p>
            <a:pPr lvl="1"/>
            <a:r>
              <a:rPr lang="en-US" altLang="en-US" dirty="0" smtClean="0"/>
              <a:t>Bridges, steps, water bars, etc. needing repair</a:t>
            </a:r>
          </a:p>
          <a:p>
            <a:pPr lvl="1"/>
            <a:r>
              <a:rPr lang="en-US" altLang="en-US" dirty="0" smtClean="0"/>
              <a:t>Large blowdowns needing a chain saw</a:t>
            </a:r>
          </a:p>
          <a:p>
            <a:r>
              <a:rPr lang="en-US" altLang="en-US" dirty="0" smtClean="0"/>
              <a:t>Makes trail improvements (often with help from others)</a:t>
            </a:r>
          </a:p>
          <a:p>
            <a:pPr lvl="1"/>
            <a:r>
              <a:rPr lang="en-US" altLang="en-US" dirty="0" smtClean="0"/>
              <a:t>Erosion control, improving wet areas</a:t>
            </a:r>
          </a:p>
          <a:p>
            <a:r>
              <a:rPr lang="en-US" altLang="en-US" dirty="0" smtClean="0"/>
              <a:t>Files reports on work done</a:t>
            </a:r>
            <a:endParaRPr lang="en-US" altLang="en-US" dirty="0"/>
          </a:p>
        </p:txBody>
      </p:sp>
      <p:sp>
        <p:nvSpPr>
          <p:cNvPr id="2" name="Slide Number Placeholder 1"/>
          <p:cNvSpPr>
            <a:spLocks noGrp="1"/>
          </p:cNvSpPr>
          <p:nvPr>
            <p:ph type="sldNum" sz="quarter" idx="12"/>
          </p:nvPr>
        </p:nvSpPr>
        <p:spPr/>
        <p:txBody>
          <a:bodyPr/>
          <a:lstStyle/>
          <a:p>
            <a:fld id="{DEE7C963-6B0F-42BE-8AFD-8C4476F60BDC}" type="slidenum">
              <a:rPr lang="en-US" smtClean="0"/>
              <a:pPr/>
              <a:t>7</a:t>
            </a:fld>
            <a:endParaRPr lang="en-US"/>
          </a:p>
        </p:txBody>
      </p:sp>
    </p:spTree>
    <p:extLst>
      <p:ext uri="{BB962C8B-B14F-4D97-AF65-F5344CB8AC3E}">
        <p14:creationId xmlns:p14="http://schemas.microsoft.com/office/powerpoint/2010/main" val="40135310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descr="slide 44.jpg"/>
          <p:cNvPicPr>
            <a:picLocks noChangeAspect="1"/>
          </p:cNvPicPr>
          <p:nvPr/>
        </p:nvPicPr>
        <p:blipFill>
          <a:blip r:embed="rId3">
            <a:extLst>
              <a:ext uri="{BEBA8EAE-BF5A-486C-A8C5-ECC9F3942E4B}">
                <a14:imgProps xmlns:a14="http://schemas.microsoft.com/office/drawing/2010/main">
                  <a14:imgLayer r:embed="rId4">
                    <a14:imgEffect>
                      <a14:brightnessContrast bright="44000" contrast="100000"/>
                    </a14:imgEffect>
                  </a14:imgLayer>
                </a14:imgProps>
              </a:ext>
              <a:ext uri="{28A0092B-C50C-407E-A947-70E740481C1C}">
                <a14:useLocalDpi xmlns:a14="http://schemas.microsoft.com/office/drawing/2010/main" val="0"/>
              </a:ext>
            </a:extLst>
          </a:blip>
          <a:srcRect/>
          <a:stretch>
            <a:fillRect/>
          </a:stretch>
        </p:blipFill>
        <p:spPr bwMode="auto">
          <a:xfrm>
            <a:off x="1676400" y="609600"/>
            <a:ext cx="592088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Safety</a:t>
            </a:r>
            <a:endParaRPr lang="en-US" dirty="0"/>
          </a:p>
        </p:txBody>
      </p:sp>
      <p:sp>
        <p:nvSpPr>
          <p:cNvPr id="4" name="Slide Number Placeholder 3"/>
          <p:cNvSpPr>
            <a:spLocks noGrp="1"/>
          </p:cNvSpPr>
          <p:nvPr>
            <p:ph type="sldNum" sz="quarter" idx="12"/>
          </p:nvPr>
        </p:nvSpPr>
        <p:spPr/>
        <p:txBody>
          <a:bodyPr/>
          <a:lstStyle/>
          <a:p>
            <a:fld id="{6189066D-88C1-4C68-9569-217F7F4C74C2}" type="slidenum">
              <a:rPr lang="en-US" smtClean="0"/>
              <a:pPr/>
              <a:t>8</a:t>
            </a:fld>
            <a:endParaRPr lang="en-US"/>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28800" y="5029200"/>
            <a:ext cx="2438399" cy="1418705"/>
          </a:xfrm>
          <a:prstGeom prst="rect">
            <a:avLst/>
          </a:prstGeom>
        </p:spPr>
      </p:pic>
      <p:sp>
        <p:nvSpPr>
          <p:cNvPr id="5" name="TextBox 4"/>
          <p:cNvSpPr txBox="1"/>
          <p:nvPr/>
        </p:nvSpPr>
        <p:spPr>
          <a:xfrm>
            <a:off x="4495800" y="5257800"/>
            <a:ext cx="3276600" cy="1000274"/>
          </a:xfrm>
          <a:prstGeom prst="rect">
            <a:avLst/>
          </a:prstGeom>
          <a:noFill/>
        </p:spPr>
        <p:txBody>
          <a:bodyPr wrap="square" rtlCol="0">
            <a:spAutoFit/>
          </a:bodyPr>
          <a:lstStyle/>
          <a:p>
            <a:r>
              <a:rPr lang="en-US" dirty="0" smtClean="0"/>
              <a:t>Eye protection should be worn for all maintenance work</a:t>
            </a:r>
          </a:p>
          <a:p>
            <a:pPr marL="285750" indent="-285750">
              <a:spcBef>
                <a:spcPts val="600"/>
              </a:spcBef>
              <a:buFont typeface="Arial" panose="020B0604020202020204" pitchFamily="34" charset="0"/>
              <a:buChar char="•"/>
            </a:pPr>
            <a:r>
              <a:rPr lang="en-US" dirty="0" smtClean="0"/>
              <a:t>Eyeglasses are acceptable</a:t>
            </a:r>
            <a:endParaRPr lang="en-US" dirty="0"/>
          </a:p>
        </p:txBody>
      </p:sp>
    </p:spTree>
    <p:extLst>
      <p:ext uri="{BB962C8B-B14F-4D97-AF65-F5344CB8AC3E}">
        <p14:creationId xmlns:p14="http://schemas.microsoft.com/office/powerpoint/2010/main" val="1322930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2" name="Picture 5" descr="C:\Users\Jane\Desktop\Pictures\Walkable Westchester\Afternoon Jaunts\Brownell.2008_05_06\P506001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7223" y="914400"/>
            <a:ext cx="3140528" cy="5341834"/>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68613" name="Picture 7" descr="C:\Users\Jane\Desktop\Pictures\Walkable Westchester\Morning Strolls\Warburg.2009_05_30\Warburg P530013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 t="1866" r="5307" b="1810"/>
          <a:stretch/>
        </p:blipFill>
        <p:spPr bwMode="auto">
          <a:xfrm>
            <a:off x="3209023" y="990600"/>
            <a:ext cx="3321767" cy="3246272"/>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p:txBody>
          <a:bodyPr/>
          <a:lstStyle/>
          <a:p>
            <a:r>
              <a:rPr lang="en-US" dirty="0" smtClean="0"/>
              <a:t>Watch Out for These!</a:t>
            </a:r>
            <a:endParaRPr lang="en-US" dirty="0"/>
          </a:p>
        </p:txBody>
      </p:sp>
      <p:sp>
        <p:nvSpPr>
          <p:cNvPr id="2" name="Slide Number Placeholder 1"/>
          <p:cNvSpPr>
            <a:spLocks noGrp="1"/>
          </p:cNvSpPr>
          <p:nvPr>
            <p:ph type="sldNum" sz="quarter" idx="12"/>
          </p:nvPr>
        </p:nvSpPr>
        <p:spPr/>
        <p:txBody>
          <a:bodyPr/>
          <a:lstStyle/>
          <a:p>
            <a:fld id="{DEE7C963-6B0F-42BE-8AFD-8C4476F60BDC}" type="slidenum">
              <a:rPr lang="en-US" smtClean="0"/>
              <a:pPr/>
              <a:t>9</a:t>
            </a:fld>
            <a:endParaRPr lang="en-US"/>
          </a:p>
        </p:txBody>
      </p:sp>
      <p:pic>
        <p:nvPicPr>
          <p:cNvPr id="7" name="Picture 8" descr="Deer Tick - Femal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24497" y="990600"/>
            <a:ext cx="1112838"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descr="See full size image">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81799" y="2678700"/>
            <a:ext cx="2198235" cy="1813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10000" y="5106769"/>
            <a:ext cx="4574542" cy="834711"/>
          </a:xfrm>
          <a:prstGeom prst="rect">
            <a:avLst/>
          </a:prstGeom>
        </p:spPr>
      </p:pic>
      <p:sp>
        <p:nvSpPr>
          <p:cNvPr id="4" name="TextBox 3"/>
          <p:cNvSpPr txBox="1"/>
          <p:nvPr/>
        </p:nvSpPr>
        <p:spPr>
          <a:xfrm>
            <a:off x="3505199" y="4374775"/>
            <a:ext cx="1279883" cy="307777"/>
          </a:xfrm>
          <a:prstGeom prst="rect">
            <a:avLst/>
          </a:prstGeom>
          <a:noFill/>
        </p:spPr>
        <p:txBody>
          <a:bodyPr wrap="square" lIns="0" tIns="0" rIns="0" bIns="0" rtlCol="0">
            <a:spAutoFit/>
          </a:bodyPr>
          <a:lstStyle/>
          <a:p>
            <a:pPr algn="ctr"/>
            <a:r>
              <a:rPr lang="en-US" sz="2000" dirty="0" smtClean="0"/>
              <a:t>Poison Ivy</a:t>
            </a:r>
            <a:endParaRPr lang="en-US" sz="2000" dirty="0"/>
          </a:p>
        </p:txBody>
      </p:sp>
      <p:sp>
        <p:nvSpPr>
          <p:cNvPr id="11" name="TextBox 10"/>
          <p:cNvSpPr txBox="1"/>
          <p:nvPr/>
        </p:nvSpPr>
        <p:spPr>
          <a:xfrm>
            <a:off x="7240974" y="2129115"/>
            <a:ext cx="1279883" cy="307777"/>
          </a:xfrm>
          <a:prstGeom prst="rect">
            <a:avLst/>
          </a:prstGeom>
          <a:noFill/>
        </p:spPr>
        <p:txBody>
          <a:bodyPr wrap="square" lIns="0" tIns="0" rIns="0" bIns="0" rtlCol="0">
            <a:spAutoFit/>
          </a:bodyPr>
          <a:lstStyle/>
          <a:p>
            <a:pPr algn="ctr"/>
            <a:r>
              <a:rPr lang="en-US" sz="2000" dirty="0" smtClean="0"/>
              <a:t>Ticks</a:t>
            </a:r>
            <a:endParaRPr lang="en-US" sz="2000" dirty="0"/>
          </a:p>
        </p:txBody>
      </p:sp>
      <p:sp>
        <p:nvSpPr>
          <p:cNvPr id="12" name="TextBox 11"/>
          <p:cNvSpPr txBox="1"/>
          <p:nvPr/>
        </p:nvSpPr>
        <p:spPr>
          <a:xfrm>
            <a:off x="6928416" y="4459940"/>
            <a:ext cx="1905000" cy="307777"/>
          </a:xfrm>
          <a:prstGeom prst="rect">
            <a:avLst/>
          </a:prstGeom>
          <a:noFill/>
        </p:spPr>
        <p:txBody>
          <a:bodyPr wrap="square" lIns="0" tIns="0" rIns="0" bIns="0" rtlCol="0">
            <a:spAutoFit/>
          </a:bodyPr>
          <a:lstStyle/>
          <a:p>
            <a:pPr algn="ctr"/>
            <a:r>
              <a:rPr lang="en-US" sz="2000" dirty="0" smtClean="0"/>
              <a:t>Stinging Insects</a:t>
            </a:r>
            <a:endParaRPr lang="en-US" sz="2000" dirty="0"/>
          </a:p>
        </p:txBody>
      </p:sp>
      <p:sp>
        <p:nvSpPr>
          <p:cNvPr id="13" name="TextBox 12"/>
          <p:cNvSpPr txBox="1"/>
          <p:nvPr/>
        </p:nvSpPr>
        <p:spPr>
          <a:xfrm>
            <a:off x="5015935" y="5962244"/>
            <a:ext cx="2162671" cy="307777"/>
          </a:xfrm>
          <a:prstGeom prst="rect">
            <a:avLst/>
          </a:prstGeom>
          <a:noFill/>
        </p:spPr>
        <p:txBody>
          <a:bodyPr wrap="square" lIns="0" tIns="0" rIns="0" bIns="0" rtlCol="0">
            <a:spAutoFit/>
          </a:bodyPr>
          <a:lstStyle/>
          <a:p>
            <a:pPr algn="ctr"/>
            <a:r>
              <a:rPr lang="en-US" sz="2000" dirty="0" smtClean="0"/>
              <a:t>Venomous Snakes</a:t>
            </a:r>
            <a:endParaRPr lang="en-US" sz="2000" dirty="0"/>
          </a:p>
        </p:txBody>
      </p:sp>
    </p:spTree>
    <p:extLst>
      <p:ext uri="{BB962C8B-B14F-4D97-AF65-F5344CB8AC3E}">
        <p14:creationId xmlns:p14="http://schemas.microsoft.com/office/powerpoint/2010/main" val="2460637225"/>
      </p:ext>
    </p:extLst>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Interstate-Light" pitchFamily="2"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Interstate-Light" pitchFamily="2"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6474</TotalTime>
  <Words>2557</Words>
  <Application>Microsoft Office PowerPoint</Application>
  <PresentationFormat>On-screen Show (4:3)</PresentationFormat>
  <Paragraphs>423</Paragraphs>
  <Slides>45</Slides>
  <Notes>45</Notes>
  <HiddenSlides>0</HiddenSlides>
  <MMClips>0</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Blank Presentation</vt:lpstr>
      <vt:lpstr>Introduction to Trail Maintenance</vt:lpstr>
      <vt:lpstr>Agenda</vt:lpstr>
      <vt:lpstr>Maintainers are VIPs!</vt:lpstr>
      <vt:lpstr>Trail Conference Organization</vt:lpstr>
      <vt:lpstr>Trail Terminology</vt:lpstr>
      <vt:lpstr>What Does a Trail Maintainer Do?</vt:lpstr>
      <vt:lpstr>What Does a Trail Maintainer Do?</vt:lpstr>
      <vt:lpstr>Safety</vt:lpstr>
      <vt:lpstr>Watch Out for These!</vt:lpstr>
      <vt:lpstr>Common Tools for Trail Maintenance</vt:lpstr>
      <vt:lpstr>Clearing the Corridor</vt:lpstr>
      <vt:lpstr>Cutting Branches</vt:lpstr>
      <vt:lpstr>How Far Back to Trim</vt:lpstr>
      <vt:lpstr>Removing Small Blowdowns</vt:lpstr>
      <vt:lpstr>Blowdowns Too Large for You to Cut</vt:lpstr>
      <vt:lpstr>Marking the Trail</vt:lpstr>
      <vt:lpstr>Blaze Patterns</vt:lpstr>
      <vt:lpstr>Other Trail Markings</vt:lpstr>
      <vt:lpstr>Paint Blazing Tools</vt:lpstr>
      <vt:lpstr>Tag Blazing Tools</vt:lpstr>
      <vt:lpstr>Tag Blazing</vt:lpstr>
      <vt:lpstr>Successful Blazing Trips</vt:lpstr>
      <vt:lpstr>Underblazing or Overblazing</vt:lpstr>
      <vt:lpstr>What to Blaze</vt:lpstr>
      <vt:lpstr>Blazing Hints</vt:lpstr>
      <vt:lpstr>Can You Spot the Problems?</vt:lpstr>
      <vt:lpstr>Blazing Turns</vt:lpstr>
      <vt:lpstr>Blazing Two Trails on the Same Treadway</vt:lpstr>
      <vt:lpstr>Example of Co-aligned Trails</vt:lpstr>
      <vt:lpstr>Special (and Not So Special) Plants on Your Trail</vt:lpstr>
      <vt:lpstr>Trail Conference Invasives Strike Force</vt:lpstr>
      <vt:lpstr>Trail Evaluation</vt:lpstr>
      <vt:lpstr>Obvious Trail Problems</vt:lpstr>
      <vt:lpstr>Too Much Water</vt:lpstr>
      <vt:lpstr>Water Bars</vt:lpstr>
      <vt:lpstr>Water Bars</vt:lpstr>
      <vt:lpstr>Stepping Stones</vt:lpstr>
      <vt:lpstr>Puncheon</vt:lpstr>
      <vt:lpstr>Should This Trail Be Relocated?</vt:lpstr>
      <vt:lpstr>Trail Relocations</vt:lpstr>
      <vt:lpstr>Reporting</vt:lpstr>
      <vt:lpstr>Trail Maintenance Cycle</vt:lpstr>
      <vt:lpstr>Volunteers Can Move Mountains!   Join the Fun!</vt:lpstr>
      <vt:lpstr>Next Step to Become a Maintainer</vt:lpstr>
      <vt:lpstr>Thanks for Attending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Trail Maintenance 101 charts</dc:title>
  <dc:creator>John</dc:creator>
  <cp:lastModifiedBy>John</cp:lastModifiedBy>
  <cp:revision>356</cp:revision>
  <dcterms:created xsi:type="dcterms:W3CDTF">2012-12-27T19:30:33Z</dcterms:created>
  <dcterms:modified xsi:type="dcterms:W3CDTF">2018-05-08T17:45:38Z</dcterms:modified>
</cp:coreProperties>
</file>